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2141411792" r:id="rId3"/>
    <p:sldId id="2141411799" r:id="rId4"/>
    <p:sldId id="2141411801" r:id="rId5"/>
    <p:sldId id="2141411802" r:id="rId6"/>
    <p:sldId id="2141411803" r:id="rId7"/>
    <p:sldId id="2141411817" r:id="rId8"/>
    <p:sldId id="2141411804" r:id="rId9"/>
    <p:sldId id="2141411798" r:id="rId10"/>
    <p:sldId id="2141411770" r:id="rId11"/>
    <p:sldId id="2141411786" r:id="rId12"/>
    <p:sldId id="2141411774" r:id="rId13"/>
    <p:sldId id="2141411797" r:id="rId14"/>
    <p:sldId id="2141411790" r:id="rId15"/>
    <p:sldId id="2141411813" r:id="rId16"/>
    <p:sldId id="2141411814" r:id="rId17"/>
    <p:sldId id="2141411815" r:id="rId18"/>
    <p:sldId id="2141411816" r:id="rId19"/>
    <p:sldId id="2141411834" r:id="rId20"/>
    <p:sldId id="305" r:id="rId21"/>
    <p:sldId id="2141411780" r:id="rId22"/>
    <p:sldId id="277" r:id="rId23"/>
    <p:sldId id="274" r:id="rId24"/>
    <p:sldId id="2141411811" r:id="rId25"/>
    <p:sldId id="2141411757" r:id="rId26"/>
    <p:sldId id="261" r:id="rId27"/>
    <p:sldId id="262" r:id="rId28"/>
    <p:sldId id="273" r:id="rId29"/>
    <p:sldId id="2141411807" r:id="rId30"/>
    <p:sldId id="259" r:id="rId31"/>
    <p:sldId id="297" r:id="rId32"/>
    <p:sldId id="282" r:id="rId33"/>
    <p:sldId id="290" r:id="rId34"/>
    <p:sldId id="260" r:id="rId35"/>
    <p:sldId id="266" r:id="rId36"/>
    <p:sldId id="275" r:id="rId37"/>
    <p:sldId id="283" r:id="rId38"/>
    <p:sldId id="267" r:id="rId39"/>
    <p:sldId id="287" r:id="rId40"/>
    <p:sldId id="304" r:id="rId41"/>
    <p:sldId id="2141411808" r:id="rId42"/>
    <p:sldId id="2141411779" r:id="rId43"/>
    <p:sldId id="2141411777" r:id="rId44"/>
    <p:sldId id="278" r:id="rId45"/>
    <p:sldId id="291" r:id="rId46"/>
    <p:sldId id="2141411806" r:id="rId47"/>
    <p:sldId id="295" r:id="rId48"/>
    <p:sldId id="269" r:id="rId49"/>
    <p:sldId id="284" r:id="rId50"/>
    <p:sldId id="2141411809" r:id="rId51"/>
    <p:sldId id="270" r:id="rId52"/>
    <p:sldId id="2141411758" r:id="rId53"/>
    <p:sldId id="2141411761" r:id="rId54"/>
    <p:sldId id="2141411820" r:id="rId55"/>
    <p:sldId id="2141411812" r:id="rId56"/>
    <p:sldId id="2141411819" r:id="rId57"/>
    <p:sldId id="2141411818" r:id="rId58"/>
    <p:sldId id="2141411756" r:id="rId59"/>
  </p:sldIdLst>
  <p:sldSz cx="12192000" cy="6858000"/>
  <p:notesSz cx="6858000" cy="98758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C184C9E-4E17-985D-E2D2-5D93F705DF10}" name="所 孝子" initials="所" userId="S::takako.tokoro@grcore.com::a0c3c148-8ab7-434d-82bf-2081eca57164" providerId="AD"/>
  <p188:author id="{DEA61DB6-19F6-AAF8-4716-4E80FF780751}" name="玲於奈 神山" initials="玲神" userId="87719acbe39675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082"/>
    <a:srgbClr val="E7EAED"/>
    <a:srgbClr val="E5E8EC"/>
    <a:srgbClr val="2199CF"/>
    <a:srgbClr val="219924"/>
    <a:srgbClr val="196B24"/>
    <a:srgbClr val="FFCC99"/>
    <a:srgbClr val="FFCC00"/>
    <a:srgbClr val="70AC2E"/>
    <a:srgbClr val="9A7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C5FD37-23E4-4C8E-931B-7CAC40297804}" v="298" dt="2025-02-03T11:03:30.94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40" autoAdjust="0"/>
  </p:normalViewPr>
  <p:slideViewPr>
    <p:cSldViewPr snapToGrid="0">
      <p:cViewPr varScale="1">
        <p:scale>
          <a:sx n="50" d="100"/>
          <a:sy n="50" d="100"/>
        </p:scale>
        <p:origin x="126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玲於奈 神山" userId="87719acbe39675c1" providerId="LiveId" clId="{704ADD9A-9DC1-493B-9058-B56D4B01A98C}"/>
    <pc:docChg chg="undo redo custSel addSld delSld modSld sldOrd">
      <pc:chgData name="玲於奈 神山" userId="87719acbe39675c1" providerId="LiveId" clId="{704ADD9A-9DC1-493B-9058-B56D4B01A98C}" dt="2024-10-11T07:23:40.008" v="18233" actId="20577"/>
      <pc:docMkLst>
        <pc:docMk/>
      </pc:docMkLst>
      <pc:sldChg chg="modSp mod">
        <pc:chgData name="玲於奈 神山" userId="87719acbe39675c1" providerId="LiveId" clId="{704ADD9A-9DC1-493B-9058-B56D4B01A98C}" dt="2024-09-12T05:40:51.918" v="13335" actId="20577"/>
        <pc:sldMkLst>
          <pc:docMk/>
          <pc:sldMk cId="2135410473" sldId="256"/>
        </pc:sldMkLst>
      </pc:sldChg>
      <pc:sldChg chg="modSp mod">
        <pc:chgData name="玲於奈 神山" userId="87719acbe39675c1" providerId="LiveId" clId="{704ADD9A-9DC1-493B-9058-B56D4B01A98C}" dt="2024-09-19T04:22:39.669" v="16663" actId="20577"/>
        <pc:sldMkLst>
          <pc:docMk/>
          <pc:sldMk cId="1861892293" sldId="258"/>
        </pc:sldMkLst>
      </pc:sldChg>
      <pc:sldChg chg="addSp delSp modSp mod ord modNotesTx">
        <pc:chgData name="玲於奈 神山" userId="87719acbe39675c1" providerId="LiveId" clId="{704ADD9A-9DC1-493B-9058-B56D4B01A98C}" dt="2024-09-19T04:14:44.420" v="16577" actId="12"/>
        <pc:sldMkLst>
          <pc:docMk/>
          <pc:sldMk cId="3521858790" sldId="259"/>
        </pc:sldMkLst>
      </pc:sldChg>
      <pc:sldChg chg="modSp mod ord">
        <pc:chgData name="玲於奈 神山" userId="87719acbe39675c1" providerId="LiveId" clId="{704ADD9A-9DC1-493B-9058-B56D4B01A98C}" dt="2024-09-17T04:47:26.288" v="13765" actId="20577"/>
        <pc:sldMkLst>
          <pc:docMk/>
          <pc:sldMk cId="2076751744" sldId="260"/>
        </pc:sldMkLst>
      </pc:sldChg>
      <pc:sldChg chg="modSp mod ord">
        <pc:chgData name="玲於奈 神山" userId="87719acbe39675c1" providerId="LiveId" clId="{704ADD9A-9DC1-493B-9058-B56D4B01A98C}" dt="2024-09-17T04:48:07.023" v="13768" actId="255"/>
        <pc:sldMkLst>
          <pc:docMk/>
          <pc:sldMk cId="176813111" sldId="261"/>
        </pc:sldMkLst>
      </pc:sldChg>
      <pc:sldChg chg="addSp delSp modSp mod ord">
        <pc:chgData name="玲於奈 神山" userId="87719acbe39675c1" providerId="LiveId" clId="{704ADD9A-9DC1-493B-9058-B56D4B01A98C}" dt="2024-09-20T03:37:30.124" v="17175" actId="27636"/>
        <pc:sldMkLst>
          <pc:docMk/>
          <pc:sldMk cId="1243969914" sldId="262"/>
        </pc:sldMkLst>
      </pc:sldChg>
      <pc:sldChg chg="addSp modSp mod modNotesTx">
        <pc:chgData name="玲於奈 神山" userId="87719acbe39675c1" providerId="LiveId" clId="{704ADD9A-9DC1-493B-9058-B56D4B01A98C}" dt="2024-09-19T03:10:14.499" v="16462" actId="120"/>
        <pc:sldMkLst>
          <pc:docMk/>
          <pc:sldMk cId="4150131061" sldId="263"/>
        </pc:sldMkLst>
      </pc:sldChg>
      <pc:sldChg chg="addSp modSp mod modNotesTx">
        <pc:chgData name="玲於奈 神山" userId="87719acbe39675c1" providerId="LiveId" clId="{704ADD9A-9DC1-493B-9058-B56D4B01A98C}" dt="2024-09-19T04:28:57.072" v="16698" actId="207"/>
        <pc:sldMkLst>
          <pc:docMk/>
          <pc:sldMk cId="2521442040" sldId="264"/>
        </pc:sldMkLst>
      </pc:sldChg>
      <pc:sldChg chg="modSp mod ord">
        <pc:chgData name="玲於奈 神山" userId="87719acbe39675c1" providerId="LiveId" clId="{704ADD9A-9DC1-493B-9058-B56D4B01A98C}" dt="2024-09-09T13:44:29.805" v="10780" actId="20577"/>
        <pc:sldMkLst>
          <pc:docMk/>
          <pc:sldMk cId="1218099764" sldId="265"/>
        </pc:sldMkLst>
      </pc:sldChg>
      <pc:sldChg chg="modSp mod ord">
        <pc:chgData name="玲於奈 神山" userId="87719acbe39675c1" providerId="LiveId" clId="{704ADD9A-9DC1-493B-9058-B56D4B01A98C}" dt="2024-09-19T03:09:36.815" v="16458" actId="20577"/>
        <pc:sldMkLst>
          <pc:docMk/>
          <pc:sldMk cId="3180701781" sldId="266"/>
        </pc:sldMkLst>
      </pc:sldChg>
      <pc:sldChg chg="modSp mod ord">
        <pc:chgData name="玲於奈 神山" userId="87719acbe39675c1" providerId="LiveId" clId="{704ADD9A-9DC1-493B-9058-B56D4B01A98C}" dt="2024-09-17T04:46:53.886" v="13763" actId="20577"/>
        <pc:sldMkLst>
          <pc:docMk/>
          <pc:sldMk cId="2324097449" sldId="267"/>
        </pc:sldMkLst>
      </pc:sldChg>
      <pc:sldChg chg="addSp delSp modSp mod ord">
        <pc:chgData name="玲於奈 神山" userId="87719acbe39675c1" providerId="LiveId" clId="{704ADD9A-9DC1-493B-9058-B56D4B01A98C}" dt="2024-09-19T04:56:45.677" v="16977" actId="12"/>
        <pc:sldMkLst>
          <pc:docMk/>
          <pc:sldMk cId="2291526087" sldId="268"/>
        </pc:sldMkLst>
      </pc:sldChg>
      <pc:sldChg chg="addSp delSp modSp mod">
        <pc:chgData name="玲於奈 神山" userId="87719acbe39675c1" providerId="LiveId" clId="{704ADD9A-9DC1-493B-9058-B56D4B01A98C}" dt="2024-09-19T04:21:29.694" v="16643" actId="20577"/>
        <pc:sldMkLst>
          <pc:docMk/>
          <pc:sldMk cId="1189669955" sldId="269"/>
        </pc:sldMkLst>
      </pc:sldChg>
      <pc:sldChg chg="addSp delSp modSp mod">
        <pc:chgData name="玲於奈 神山" userId="87719acbe39675c1" providerId="LiveId" clId="{704ADD9A-9DC1-493B-9058-B56D4B01A98C}" dt="2024-09-19T03:14:55.093" v="16515" actId="120"/>
        <pc:sldMkLst>
          <pc:docMk/>
          <pc:sldMk cId="3422110939" sldId="270"/>
        </pc:sldMkLst>
      </pc:sldChg>
      <pc:sldChg chg="modSp mod modNotesTx">
        <pc:chgData name="玲於奈 神山" userId="87719acbe39675c1" providerId="LiveId" clId="{704ADD9A-9DC1-493B-9058-B56D4B01A98C}" dt="2024-10-11T07:23:40.008" v="18233" actId="20577"/>
        <pc:sldMkLst>
          <pc:docMk/>
          <pc:sldMk cId="3578793084" sldId="271"/>
        </pc:sldMkLst>
      </pc:sldChg>
      <pc:sldChg chg="addSp modSp mod modNotesTx">
        <pc:chgData name="玲於奈 神山" userId="87719acbe39675c1" providerId="LiveId" clId="{704ADD9A-9DC1-493B-9058-B56D4B01A98C}" dt="2024-09-19T04:55:28.452" v="16973" actId="1076"/>
        <pc:sldMkLst>
          <pc:docMk/>
          <pc:sldMk cId="587582034" sldId="272"/>
        </pc:sldMkLst>
      </pc:sldChg>
      <pc:sldChg chg="modSp mod ord">
        <pc:chgData name="玲於奈 神山" userId="87719acbe39675c1" providerId="LiveId" clId="{704ADD9A-9DC1-493B-9058-B56D4B01A98C}" dt="2024-09-09T13:44:32.287" v="10781" actId="20577"/>
        <pc:sldMkLst>
          <pc:docMk/>
          <pc:sldMk cId="2694090424" sldId="273"/>
        </pc:sldMkLst>
      </pc:sldChg>
      <pc:sldChg chg="modSp mod ord">
        <pc:chgData name="玲於奈 神山" userId="87719acbe39675c1" providerId="LiveId" clId="{704ADD9A-9DC1-493B-9058-B56D4B01A98C}" dt="2024-09-19T03:15:21.537" v="16544" actId="20577"/>
        <pc:sldMkLst>
          <pc:docMk/>
          <pc:sldMk cId="3842124092" sldId="274"/>
        </pc:sldMkLst>
      </pc:sldChg>
      <pc:sldChg chg="addSp modSp mod ord">
        <pc:chgData name="玲於奈 神山" userId="87719acbe39675c1" providerId="LiveId" clId="{704ADD9A-9DC1-493B-9058-B56D4B01A98C}" dt="2024-09-17T15:56:16.257" v="14507" actId="20577"/>
        <pc:sldMkLst>
          <pc:docMk/>
          <pc:sldMk cId="3623030720" sldId="275"/>
        </pc:sldMkLst>
      </pc:sldChg>
      <pc:sldChg chg="modSp mod ord">
        <pc:chgData name="玲於奈 神山" userId="87719acbe39675c1" providerId="LiveId" clId="{704ADD9A-9DC1-493B-9058-B56D4B01A98C}" dt="2024-09-19T03:09:51.448" v="16460" actId="20577"/>
        <pc:sldMkLst>
          <pc:docMk/>
          <pc:sldMk cId="975722713" sldId="276"/>
        </pc:sldMkLst>
      </pc:sldChg>
      <pc:sldChg chg="addSp delSp modSp mod">
        <pc:chgData name="玲於奈 神山" userId="87719acbe39675c1" providerId="LiveId" clId="{704ADD9A-9DC1-493B-9058-B56D4B01A98C}" dt="2024-09-19T01:37:23.634" v="15191" actId="20577"/>
        <pc:sldMkLst>
          <pc:docMk/>
          <pc:sldMk cId="1371006703" sldId="277"/>
        </pc:sldMkLst>
      </pc:sldChg>
      <pc:sldChg chg="addSp delSp modSp mod modNotesTx">
        <pc:chgData name="玲於奈 神山" userId="87719acbe39675c1" providerId="LiveId" clId="{704ADD9A-9DC1-493B-9058-B56D4B01A98C}" dt="2024-09-24T04:01:30.444" v="17920" actId="1076"/>
        <pc:sldMkLst>
          <pc:docMk/>
          <pc:sldMk cId="3318849986" sldId="278"/>
        </pc:sldMkLst>
      </pc:sldChg>
      <pc:sldChg chg="modSp del mod modNotesTx">
        <pc:chgData name="玲於奈 神山" userId="87719acbe39675c1" providerId="LiveId" clId="{704ADD9A-9DC1-493B-9058-B56D4B01A98C}" dt="2024-09-03T14:18:54.565" v="1696" actId="47"/>
        <pc:sldMkLst>
          <pc:docMk/>
          <pc:sldMk cId="4072030369" sldId="279"/>
        </pc:sldMkLst>
      </pc:sldChg>
      <pc:sldChg chg="modSp mod">
        <pc:chgData name="玲於奈 神山" userId="87719acbe39675c1" providerId="LiveId" clId="{704ADD9A-9DC1-493B-9058-B56D4B01A98C}" dt="2024-10-10T05:55:05.416" v="17961" actId="20577"/>
        <pc:sldMkLst>
          <pc:docMk/>
          <pc:sldMk cId="1545025284" sldId="281"/>
        </pc:sldMkLst>
      </pc:sldChg>
      <pc:sldChg chg="addSp delSp modSp mod modNotesTx">
        <pc:chgData name="玲於奈 神山" userId="87719acbe39675c1" providerId="LiveId" clId="{704ADD9A-9DC1-493B-9058-B56D4B01A98C}" dt="2024-09-19T05:01:08.854" v="17010" actId="1076"/>
        <pc:sldMkLst>
          <pc:docMk/>
          <pc:sldMk cId="3164079445" sldId="282"/>
        </pc:sldMkLst>
      </pc:sldChg>
      <pc:sldChg chg="addSp delSp modSp mod ord">
        <pc:chgData name="玲於奈 神山" userId="87719acbe39675c1" providerId="LiveId" clId="{704ADD9A-9DC1-493B-9058-B56D4B01A98C}" dt="2024-10-11T07:17:22.215" v="18073" actId="20577"/>
        <pc:sldMkLst>
          <pc:docMk/>
          <pc:sldMk cId="2053818306" sldId="283"/>
        </pc:sldMkLst>
      </pc:sldChg>
      <pc:sldChg chg="addSp delSp modSp mod">
        <pc:chgData name="玲於奈 神山" userId="87719acbe39675c1" providerId="LiveId" clId="{704ADD9A-9DC1-493B-9058-B56D4B01A98C}" dt="2024-09-19T02:50:13.744" v="16282"/>
        <pc:sldMkLst>
          <pc:docMk/>
          <pc:sldMk cId="2338716003" sldId="284"/>
        </pc:sldMkLst>
      </pc:sldChg>
      <pc:sldChg chg="addSp delSp modSp new mod ord">
        <pc:chgData name="玲於奈 神山" userId="87719acbe39675c1" providerId="LiveId" clId="{704ADD9A-9DC1-493B-9058-B56D4B01A98C}" dt="2024-09-25T05:18:46.205" v="17933" actId="1076"/>
        <pc:sldMkLst>
          <pc:docMk/>
          <pc:sldMk cId="62631842" sldId="285"/>
        </pc:sldMkLst>
      </pc:sldChg>
      <pc:sldChg chg="modSp new del mod">
        <pc:chgData name="玲於奈 神山" userId="87719acbe39675c1" providerId="LiveId" clId="{704ADD9A-9DC1-493B-9058-B56D4B01A98C}" dt="2024-09-04T02:25:15.839" v="3556" actId="47"/>
        <pc:sldMkLst>
          <pc:docMk/>
          <pc:sldMk cId="721827262" sldId="286"/>
        </pc:sldMkLst>
      </pc:sldChg>
      <pc:sldChg chg="addSp delSp modSp new mod ord modNotesTx">
        <pc:chgData name="玲於奈 神山" userId="87719acbe39675c1" providerId="LiveId" clId="{704ADD9A-9DC1-493B-9058-B56D4B01A98C}" dt="2024-09-19T04:06:26.746" v="16554" actId="255"/>
        <pc:sldMkLst>
          <pc:docMk/>
          <pc:sldMk cId="1749860278" sldId="287"/>
        </pc:sldMkLst>
      </pc:sldChg>
      <pc:sldChg chg="addSp delSp modSp new mod">
        <pc:chgData name="玲於奈 神山" userId="87719acbe39675c1" providerId="LiveId" clId="{704ADD9A-9DC1-493B-9058-B56D4B01A98C}" dt="2024-09-20T03:53:24.992" v="17236" actId="20577"/>
        <pc:sldMkLst>
          <pc:docMk/>
          <pc:sldMk cId="3710837345" sldId="288"/>
        </pc:sldMkLst>
      </pc:sldChg>
      <pc:sldChg chg="addSp modSp new mod modNotesTx">
        <pc:chgData name="玲於奈 神山" userId="87719acbe39675c1" providerId="LiveId" clId="{704ADD9A-9DC1-493B-9058-B56D4B01A98C}" dt="2024-09-19T01:42:44.749" v="15220" actId="20577"/>
        <pc:sldMkLst>
          <pc:docMk/>
          <pc:sldMk cId="3507885944" sldId="289"/>
        </pc:sldMkLst>
      </pc:sldChg>
      <pc:sldChg chg="modSp new del mod">
        <pc:chgData name="玲於奈 神山" userId="87719acbe39675c1" providerId="LiveId" clId="{704ADD9A-9DC1-493B-9058-B56D4B01A98C}" dt="2024-09-04T01:57:45.213" v="2661" actId="680"/>
        <pc:sldMkLst>
          <pc:docMk/>
          <pc:sldMk cId="271678501" sldId="290"/>
        </pc:sldMkLst>
      </pc:sldChg>
      <pc:sldChg chg="new del">
        <pc:chgData name="玲於奈 神山" userId="87719acbe39675c1" providerId="LiveId" clId="{704ADD9A-9DC1-493B-9058-B56D4B01A98C}" dt="2024-09-04T01:44:33.929" v="2219" actId="680"/>
        <pc:sldMkLst>
          <pc:docMk/>
          <pc:sldMk cId="2059436545" sldId="290"/>
        </pc:sldMkLst>
      </pc:sldChg>
      <pc:sldChg chg="delSp modSp add mod ord">
        <pc:chgData name="玲於奈 神山" userId="87719acbe39675c1" providerId="LiveId" clId="{704ADD9A-9DC1-493B-9058-B56D4B01A98C}" dt="2024-09-17T04:47:19.098" v="13764" actId="20577"/>
        <pc:sldMkLst>
          <pc:docMk/>
          <pc:sldMk cId="2482232825" sldId="290"/>
        </pc:sldMkLst>
      </pc:sldChg>
      <pc:sldChg chg="addSp delSp modSp new mod">
        <pc:chgData name="玲於奈 神山" userId="87719acbe39675c1" providerId="LiveId" clId="{704ADD9A-9DC1-493B-9058-B56D4B01A98C}" dt="2024-09-24T02:42:57.773" v="17536" actId="1076"/>
        <pc:sldMkLst>
          <pc:docMk/>
          <pc:sldMk cId="3076304978" sldId="291"/>
        </pc:sldMkLst>
      </pc:sldChg>
      <pc:sldChg chg="addSp delSp modSp add mod">
        <pc:chgData name="玲於奈 神山" userId="87719acbe39675c1" providerId="LiveId" clId="{704ADD9A-9DC1-493B-9058-B56D4B01A98C}" dt="2024-09-19T05:00:09.706" v="16997"/>
        <pc:sldMkLst>
          <pc:docMk/>
          <pc:sldMk cId="334808578" sldId="292"/>
        </pc:sldMkLst>
      </pc:sldChg>
      <pc:sldChg chg="addSp delSp modSp add mod ord">
        <pc:chgData name="玲於奈 神山" userId="87719acbe39675c1" providerId="LiveId" clId="{704ADD9A-9DC1-493B-9058-B56D4B01A98C}" dt="2024-09-19T01:39:42.436" v="15205" actId="255"/>
        <pc:sldMkLst>
          <pc:docMk/>
          <pc:sldMk cId="1806392073" sldId="293"/>
        </pc:sldMkLst>
      </pc:sldChg>
      <pc:sldChg chg="addSp delSp modSp add mod ord">
        <pc:chgData name="玲於奈 神山" userId="87719acbe39675c1" providerId="LiveId" clId="{704ADD9A-9DC1-493B-9058-B56D4B01A98C}" dt="2024-09-19T01:47:56.520" v="15308"/>
        <pc:sldMkLst>
          <pc:docMk/>
          <pc:sldMk cId="3623159506" sldId="294"/>
        </pc:sldMkLst>
      </pc:sldChg>
      <pc:sldChg chg="add del">
        <pc:chgData name="玲於奈 神山" userId="87719acbe39675c1" providerId="LiveId" clId="{704ADD9A-9DC1-493B-9058-B56D4B01A98C}" dt="2024-09-05T05:23:18.891" v="4529" actId="47"/>
        <pc:sldMkLst>
          <pc:docMk/>
          <pc:sldMk cId="505844376" sldId="295"/>
        </pc:sldMkLst>
      </pc:sldChg>
      <pc:sldChg chg="addSp delSp modSp new mod">
        <pc:chgData name="玲於奈 神山" userId="87719acbe39675c1" providerId="LiveId" clId="{704ADD9A-9DC1-493B-9058-B56D4B01A98C}" dt="2024-09-19T02:51:07.605" v="16314" actId="207"/>
        <pc:sldMkLst>
          <pc:docMk/>
          <pc:sldMk cId="1964888248" sldId="295"/>
        </pc:sldMkLst>
      </pc:sldChg>
      <pc:sldChg chg="add del">
        <pc:chgData name="玲於奈 神山" userId="87719acbe39675c1" providerId="LiveId" clId="{704ADD9A-9DC1-493B-9058-B56D4B01A98C}" dt="2024-09-05T05:23:28.248" v="4532"/>
        <pc:sldMkLst>
          <pc:docMk/>
          <pc:sldMk cId="2129955965" sldId="296"/>
        </pc:sldMkLst>
      </pc:sldChg>
      <pc:sldChg chg="modSp add mod">
        <pc:chgData name="玲於奈 神山" userId="87719acbe39675c1" providerId="LiveId" clId="{704ADD9A-9DC1-493B-9058-B56D4B01A98C}" dt="2024-09-19T04:52:56.982" v="16939" actId="20577"/>
        <pc:sldMkLst>
          <pc:docMk/>
          <pc:sldMk cId="2191938239" sldId="296"/>
        </pc:sldMkLst>
      </pc:sldChg>
      <pc:sldChg chg="addSp delSp modSp add mod modNotesTx">
        <pc:chgData name="玲於奈 神山" userId="87719acbe39675c1" providerId="LiveId" clId="{704ADD9A-9DC1-493B-9058-B56D4B01A98C}" dt="2024-09-24T04:03:09.763" v="17929" actId="478"/>
        <pc:sldMkLst>
          <pc:docMk/>
          <pc:sldMk cId="223802697" sldId="297"/>
        </pc:sldMkLst>
      </pc:sldChg>
      <pc:sldChg chg="modSp new del mod">
        <pc:chgData name="玲於奈 神山" userId="87719acbe39675c1" providerId="LiveId" clId="{704ADD9A-9DC1-493B-9058-B56D4B01A98C}" dt="2024-09-06T04:06:46.246" v="7092" actId="47"/>
        <pc:sldMkLst>
          <pc:docMk/>
          <pc:sldMk cId="2419573539" sldId="298"/>
        </pc:sldMkLst>
      </pc:sldChg>
      <pc:sldChg chg="addSp delSp modSp new del mod">
        <pc:chgData name="玲於奈 神山" userId="87719acbe39675c1" providerId="LiveId" clId="{704ADD9A-9DC1-493B-9058-B56D4B01A98C}" dt="2024-09-17T14:53:39.496" v="14445" actId="47"/>
        <pc:sldMkLst>
          <pc:docMk/>
          <pc:sldMk cId="1062170892" sldId="299"/>
        </pc:sldMkLst>
      </pc:sldChg>
      <pc:sldChg chg="add del">
        <pc:chgData name="玲於奈 神山" userId="87719acbe39675c1" providerId="LiveId" clId="{704ADD9A-9DC1-493B-9058-B56D4B01A98C}" dt="2024-09-06T03:47:20.554" v="6691" actId="2696"/>
        <pc:sldMkLst>
          <pc:docMk/>
          <pc:sldMk cId="2679910566" sldId="300"/>
        </pc:sldMkLst>
      </pc:sldChg>
      <pc:sldChg chg="addSp delSp modSp new del mod ord modNotesTx">
        <pc:chgData name="玲於奈 神山" userId="87719acbe39675c1" providerId="LiveId" clId="{704ADD9A-9DC1-493B-9058-B56D4B01A98C}" dt="2024-09-19T03:12:37.681" v="16494" actId="47"/>
        <pc:sldMkLst>
          <pc:docMk/>
          <pc:sldMk cId="2812824633" sldId="300"/>
        </pc:sldMkLst>
      </pc:sldChg>
      <pc:sldChg chg="modSp new mod ord">
        <pc:chgData name="玲於奈 神山" userId="87719acbe39675c1" providerId="LiveId" clId="{704ADD9A-9DC1-493B-9058-B56D4B01A98C}" dt="2024-09-19T03:04:04.020" v="16406" actId="20577"/>
        <pc:sldMkLst>
          <pc:docMk/>
          <pc:sldMk cId="857262302" sldId="301"/>
        </pc:sldMkLst>
      </pc:sldChg>
      <pc:sldChg chg="addSp modSp new mod ord">
        <pc:chgData name="玲於奈 神山" userId="87719acbe39675c1" providerId="LiveId" clId="{704ADD9A-9DC1-493B-9058-B56D4B01A98C}" dt="2024-10-11T07:19:11.798" v="18128"/>
        <pc:sldMkLst>
          <pc:docMk/>
          <pc:sldMk cId="3746177817" sldId="302"/>
        </pc:sldMkLst>
      </pc:sldChg>
      <pc:sldChg chg="modSp new mod ord">
        <pc:chgData name="玲於奈 神山" userId="87719acbe39675c1" providerId="LiveId" clId="{704ADD9A-9DC1-493B-9058-B56D4B01A98C}" dt="2024-09-19T04:12:00.484" v="16565" actId="20577"/>
        <pc:sldMkLst>
          <pc:docMk/>
          <pc:sldMk cId="2239195108" sldId="303"/>
        </pc:sldMkLst>
      </pc:sldChg>
      <pc:sldChg chg="addSp delSp modSp add mod ord">
        <pc:chgData name="玲於奈 神山" userId="87719acbe39675c1" providerId="LiveId" clId="{704ADD9A-9DC1-493B-9058-B56D4B01A98C}" dt="2024-09-19T04:40:55.854" v="16778" actId="20577"/>
        <pc:sldMkLst>
          <pc:docMk/>
          <pc:sldMk cId="4033628165" sldId="304"/>
        </pc:sldMkLst>
      </pc:sldChg>
      <pc:sldChg chg="modSp new mod">
        <pc:chgData name="玲於奈 神山" userId="87719acbe39675c1" providerId="LiveId" clId="{704ADD9A-9DC1-493B-9058-B56D4B01A98C}" dt="2024-09-09T13:33:23.413" v="10614" actId="122"/>
        <pc:sldMkLst>
          <pc:docMk/>
          <pc:sldMk cId="64759032" sldId="305"/>
        </pc:sldMkLst>
      </pc:sldChg>
      <pc:sldChg chg="addSp delSp modSp add mod">
        <pc:chgData name="玲於奈 神山" userId="87719acbe39675c1" providerId="LiveId" clId="{704ADD9A-9DC1-493B-9058-B56D4B01A98C}" dt="2024-09-19T04:01:19.522" v="16545" actId="20577"/>
        <pc:sldMkLst>
          <pc:docMk/>
          <pc:sldMk cId="962726896" sldId="2141411755"/>
        </pc:sldMkLst>
      </pc:sldChg>
      <pc:sldChg chg="modSp new mod">
        <pc:chgData name="玲於奈 神山" userId="87719acbe39675c1" providerId="LiveId" clId="{704ADD9A-9DC1-493B-9058-B56D4B01A98C}" dt="2024-09-20T03:39:29.103" v="17206"/>
        <pc:sldMkLst>
          <pc:docMk/>
          <pc:sldMk cId="2290965693" sldId="2141411756"/>
        </pc:sldMkLst>
      </pc:sldChg>
      <pc:sldChg chg="addSp delSp modSp new del mod">
        <pc:chgData name="玲於奈 神山" userId="87719acbe39675c1" providerId="LiveId" clId="{704ADD9A-9DC1-493B-9058-B56D4B01A98C}" dt="2024-09-19T03:11:20.977" v="16470" actId="47"/>
        <pc:sldMkLst>
          <pc:docMk/>
          <pc:sldMk cId="12832867" sldId="2141411757"/>
        </pc:sldMkLst>
      </pc:sldChg>
      <pc:sldChg chg="addSp delSp modSp new mod">
        <pc:chgData name="玲於奈 神山" userId="87719acbe39675c1" providerId="LiveId" clId="{704ADD9A-9DC1-493B-9058-B56D4B01A98C}" dt="2024-09-20T03:38:52.736" v="17196" actId="20577"/>
        <pc:sldMkLst>
          <pc:docMk/>
          <pc:sldMk cId="1388879903" sldId="2141411757"/>
        </pc:sldMkLst>
      </pc:sldChg>
      <pc:sldChg chg="modSp new del mod">
        <pc:chgData name="玲於奈 神山" userId="87719acbe39675c1" providerId="LiveId" clId="{704ADD9A-9DC1-493B-9058-B56D4B01A98C}" dt="2024-09-19T03:14:09.503" v="16507" actId="47"/>
        <pc:sldMkLst>
          <pc:docMk/>
          <pc:sldMk cId="608133555" sldId="2141411758"/>
        </pc:sldMkLst>
      </pc:sldChg>
      <pc:sldChg chg="modSp new del mod">
        <pc:chgData name="玲於奈 神山" userId="87719acbe39675c1" providerId="LiveId" clId="{704ADD9A-9DC1-493B-9058-B56D4B01A98C}" dt="2024-09-19T03:14:38.587" v="16513" actId="47"/>
        <pc:sldMkLst>
          <pc:docMk/>
          <pc:sldMk cId="1234132813" sldId="2141411758"/>
        </pc:sldMkLst>
      </pc:sldChg>
      <pc:sldChg chg="addSp delSp modSp new del mod">
        <pc:chgData name="玲於奈 神山" userId="87719acbe39675c1" providerId="LiveId" clId="{704ADD9A-9DC1-493B-9058-B56D4B01A98C}" dt="2024-09-19T03:13:31.908" v="16501" actId="47"/>
        <pc:sldMkLst>
          <pc:docMk/>
          <pc:sldMk cId="1981023452" sldId="2141411758"/>
        </pc:sldMkLst>
      </pc:sldChg>
      <pc:sldChg chg="modSp new del mod">
        <pc:chgData name="玲於奈 神山" userId="87719acbe39675c1" providerId="LiveId" clId="{704ADD9A-9DC1-493B-9058-B56D4B01A98C}" dt="2024-09-19T05:00:17.430" v="16998" actId="47"/>
        <pc:sldMkLst>
          <pc:docMk/>
          <pc:sldMk cId="4116646010" sldId="2141411758"/>
        </pc:sldMkLst>
      </pc:sldChg>
    </pc:docChg>
  </pc:docChgLst>
  <pc:docChgLst>
    <pc:chgData name="玲於奈 神山" userId="87719acbe39675c1" providerId="LiveId" clId="{6A2849F9-4C47-4AF6-86DA-AC9A92516CA6}"/>
    <pc:docChg chg="undo custSel addSld modSld sldOrd">
      <pc:chgData name="玲於奈 神山" userId="87719acbe39675c1" providerId="LiveId" clId="{6A2849F9-4C47-4AF6-86DA-AC9A92516CA6}" dt="2024-10-25T06:31:56.165" v="2081" actId="20577"/>
      <pc:docMkLst>
        <pc:docMk/>
      </pc:docMkLst>
      <pc:sldChg chg="modSp mod modNotesTx">
        <pc:chgData name="玲於奈 神山" userId="87719acbe39675c1" providerId="LiveId" clId="{6A2849F9-4C47-4AF6-86DA-AC9A92516CA6}" dt="2024-10-23T01:38:23.957" v="1146" actId="20577"/>
        <pc:sldMkLst>
          <pc:docMk/>
          <pc:sldMk cId="3521858790" sldId="259"/>
        </pc:sldMkLst>
      </pc:sldChg>
      <pc:sldChg chg="modSp mod modNotesTx">
        <pc:chgData name="玲於奈 神山" userId="87719acbe39675c1" providerId="LiveId" clId="{6A2849F9-4C47-4AF6-86DA-AC9A92516CA6}" dt="2024-10-25T01:58:43.202" v="1367" actId="20577"/>
        <pc:sldMkLst>
          <pc:docMk/>
          <pc:sldMk cId="2076751744" sldId="260"/>
        </pc:sldMkLst>
      </pc:sldChg>
      <pc:sldChg chg="modSp mod ord modNotesTx">
        <pc:chgData name="玲於奈 神山" userId="87719acbe39675c1" providerId="LiveId" clId="{6A2849F9-4C47-4AF6-86DA-AC9A92516CA6}" dt="2024-10-23T01:46:44.306" v="1290" actId="20577"/>
        <pc:sldMkLst>
          <pc:docMk/>
          <pc:sldMk cId="176813111" sldId="261"/>
        </pc:sldMkLst>
      </pc:sldChg>
      <pc:sldChg chg="delSp modSp mod ord modNotesTx">
        <pc:chgData name="玲於奈 神山" userId="87719acbe39675c1" providerId="LiveId" clId="{6A2849F9-4C47-4AF6-86DA-AC9A92516CA6}" dt="2024-10-23T01:47:09.925" v="1294" actId="478"/>
        <pc:sldMkLst>
          <pc:docMk/>
          <pc:sldMk cId="1243969914" sldId="262"/>
        </pc:sldMkLst>
      </pc:sldChg>
      <pc:sldChg chg="modNotesTx">
        <pc:chgData name="玲於奈 神山" userId="87719acbe39675c1" providerId="LiveId" clId="{6A2849F9-4C47-4AF6-86DA-AC9A92516CA6}" dt="2024-10-11T07:25:44.560" v="1" actId="20577"/>
        <pc:sldMkLst>
          <pc:docMk/>
          <pc:sldMk cId="4150131061" sldId="263"/>
        </pc:sldMkLst>
      </pc:sldChg>
      <pc:sldChg chg="modNotesTx">
        <pc:chgData name="玲於奈 神山" userId="87719acbe39675c1" providerId="LiveId" clId="{6A2849F9-4C47-4AF6-86DA-AC9A92516CA6}" dt="2024-10-11T07:25:51.269" v="2" actId="20577"/>
        <pc:sldMkLst>
          <pc:docMk/>
          <pc:sldMk cId="2521442040" sldId="264"/>
        </pc:sldMkLst>
      </pc:sldChg>
      <pc:sldChg chg="modSp mod">
        <pc:chgData name="玲於奈 神山" userId="87719acbe39675c1" providerId="LiveId" clId="{6A2849F9-4C47-4AF6-86DA-AC9A92516CA6}" dt="2024-10-23T02:36:32.756" v="1307" actId="20577"/>
        <pc:sldMkLst>
          <pc:docMk/>
          <pc:sldMk cId="1218099764" sldId="265"/>
        </pc:sldMkLst>
      </pc:sldChg>
      <pc:sldChg chg="modSp mod modNotesTx">
        <pc:chgData name="玲於奈 神山" userId="87719acbe39675c1" providerId="LiveId" clId="{6A2849F9-4C47-4AF6-86DA-AC9A92516CA6}" dt="2024-10-23T01:46:01.278" v="1278" actId="20577"/>
        <pc:sldMkLst>
          <pc:docMk/>
          <pc:sldMk cId="3180701781" sldId="266"/>
        </pc:sldMkLst>
      </pc:sldChg>
      <pc:sldChg chg="modSp mod modNotesTx">
        <pc:chgData name="玲於奈 神山" userId="87719acbe39675c1" providerId="LiveId" clId="{6A2849F9-4C47-4AF6-86DA-AC9A92516CA6}" dt="2024-10-23T01:45:33.094" v="1270" actId="20577"/>
        <pc:sldMkLst>
          <pc:docMk/>
          <pc:sldMk cId="2324097449" sldId="267"/>
        </pc:sldMkLst>
      </pc:sldChg>
      <pc:sldChg chg="modSp mod modNotesTx">
        <pc:chgData name="玲於奈 神山" userId="87719acbe39675c1" providerId="LiveId" clId="{6A2849F9-4C47-4AF6-86DA-AC9A92516CA6}" dt="2024-10-22T06:37:55.274" v="461" actId="20577"/>
        <pc:sldMkLst>
          <pc:docMk/>
          <pc:sldMk cId="2291526087" sldId="268"/>
        </pc:sldMkLst>
      </pc:sldChg>
      <pc:sldChg chg="modSp mod">
        <pc:chgData name="玲於奈 神山" userId="87719acbe39675c1" providerId="LiveId" clId="{6A2849F9-4C47-4AF6-86DA-AC9A92516CA6}" dt="2024-10-25T03:40:18.659" v="1973" actId="1076"/>
        <pc:sldMkLst>
          <pc:docMk/>
          <pc:sldMk cId="1189669955" sldId="269"/>
        </pc:sldMkLst>
      </pc:sldChg>
      <pc:sldChg chg="modSp mod ord modNotesTx">
        <pc:chgData name="玲於奈 神山" userId="87719acbe39675c1" providerId="LiveId" clId="{6A2849F9-4C47-4AF6-86DA-AC9A92516CA6}" dt="2024-10-25T03:38:19.009" v="1961" actId="1076"/>
        <pc:sldMkLst>
          <pc:docMk/>
          <pc:sldMk cId="3422110939" sldId="270"/>
        </pc:sldMkLst>
      </pc:sldChg>
      <pc:sldChg chg="modSp mod modNotesTx">
        <pc:chgData name="玲於奈 神山" userId="87719acbe39675c1" providerId="LiveId" clId="{6A2849F9-4C47-4AF6-86DA-AC9A92516CA6}" dt="2024-10-25T05:19:48.286" v="2035" actId="20577"/>
        <pc:sldMkLst>
          <pc:docMk/>
          <pc:sldMk cId="3578793084" sldId="271"/>
        </pc:sldMkLst>
      </pc:sldChg>
      <pc:sldChg chg="modNotesTx">
        <pc:chgData name="玲於奈 神山" userId="87719acbe39675c1" providerId="LiveId" clId="{6A2849F9-4C47-4AF6-86DA-AC9A92516CA6}" dt="2024-10-11T07:26:34.765" v="10" actId="20577"/>
        <pc:sldMkLst>
          <pc:docMk/>
          <pc:sldMk cId="587582034" sldId="272"/>
        </pc:sldMkLst>
      </pc:sldChg>
      <pc:sldChg chg="modSp mod modNotesTx">
        <pc:chgData name="玲於奈 神山" userId="87719acbe39675c1" providerId="LiveId" clId="{6A2849F9-4C47-4AF6-86DA-AC9A92516CA6}" dt="2024-10-23T01:46:23.054" v="1284" actId="20577"/>
        <pc:sldMkLst>
          <pc:docMk/>
          <pc:sldMk cId="2694090424" sldId="273"/>
        </pc:sldMkLst>
      </pc:sldChg>
      <pc:sldChg chg="modSp mod modNotesTx">
        <pc:chgData name="玲於奈 神山" userId="87719acbe39675c1" providerId="LiveId" clId="{6A2849F9-4C47-4AF6-86DA-AC9A92516CA6}" dt="2024-10-23T01:29:39.774" v="977" actId="20577"/>
        <pc:sldMkLst>
          <pc:docMk/>
          <pc:sldMk cId="3842124092" sldId="274"/>
        </pc:sldMkLst>
      </pc:sldChg>
      <pc:sldChg chg="modSp mod">
        <pc:chgData name="玲於奈 神山" userId="87719acbe39675c1" providerId="LiveId" clId="{6A2849F9-4C47-4AF6-86DA-AC9A92516CA6}" dt="2024-10-23T01:45:52.180" v="1276" actId="20577"/>
        <pc:sldMkLst>
          <pc:docMk/>
          <pc:sldMk cId="3623030720" sldId="275"/>
        </pc:sldMkLst>
      </pc:sldChg>
      <pc:sldChg chg="modSp mod">
        <pc:chgData name="玲於奈 神山" userId="87719acbe39675c1" providerId="LiveId" clId="{6A2849F9-4C47-4AF6-86DA-AC9A92516CA6}" dt="2024-10-23T01:44:47.591" v="1258" actId="20577"/>
        <pc:sldMkLst>
          <pc:docMk/>
          <pc:sldMk cId="975722713" sldId="276"/>
        </pc:sldMkLst>
      </pc:sldChg>
      <pc:sldChg chg="addSp delSp modSp mod ord">
        <pc:chgData name="玲於奈 神山" userId="87719acbe39675c1" providerId="LiveId" clId="{6A2849F9-4C47-4AF6-86DA-AC9A92516CA6}" dt="2024-10-25T06:30:22.572" v="2056" actId="20577"/>
        <pc:sldMkLst>
          <pc:docMk/>
          <pc:sldMk cId="1371006703" sldId="277"/>
        </pc:sldMkLst>
      </pc:sldChg>
      <pc:sldChg chg="modSp mod modNotesTx">
        <pc:chgData name="玲於奈 神山" userId="87719acbe39675c1" providerId="LiveId" clId="{6A2849F9-4C47-4AF6-86DA-AC9A92516CA6}" dt="2024-10-23T01:40:34.422" v="1192" actId="20577"/>
        <pc:sldMkLst>
          <pc:docMk/>
          <pc:sldMk cId="3318849986" sldId="278"/>
        </pc:sldMkLst>
      </pc:sldChg>
      <pc:sldChg chg="modSp mod">
        <pc:chgData name="玲於奈 神山" userId="87719acbe39675c1" providerId="LiveId" clId="{6A2849F9-4C47-4AF6-86DA-AC9A92516CA6}" dt="2024-10-22T06:18:49.542" v="114" actId="27636"/>
        <pc:sldMkLst>
          <pc:docMk/>
          <pc:sldMk cId="1545025284" sldId="281"/>
        </pc:sldMkLst>
      </pc:sldChg>
      <pc:sldChg chg="modSp mod modNotesTx">
        <pc:chgData name="玲於奈 神山" userId="87719acbe39675c1" providerId="LiveId" clId="{6A2849F9-4C47-4AF6-86DA-AC9A92516CA6}" dt="2024-10-25T03:36:02.462" v="1927" actId="1076"/>
        <pc:sldMkLst>
          <pc:docMk/>
          <pc:sldMk cId="3164079445" sldId="282"/>
        </pc:sldMkLst>
      </pc:sldChg>
      <pc:sldChg chg="modSp mod">
        <pc:chgData name="玲於奈 神山" userId="87719acbe39675c1" providerId="LiveId" clId="{6A2849F9-4C47-4AF6-86DA-AC9A92516CA6}" dt="2024-10-23T01:45:45.591" v="1274" actId="20577"/>
        <pc:sldMkLst>
          <pc:docMk/>
          <pc:sldMk cId="2053818306" sldId="283"/>
        </pc:sldMkLst>
      </pc:sldChg>
      <pc:sldChg chg="modSp mod">
        <pc:chgData name="玲於奈 神山" userId="87719acbe39675c1" providerId="LiveId" clId="{6A2849F9-4C47-4AF6-86DA-AC9A92516CA6}" dt="2024-10-23T01:40:40.461" v="1194" actId="20577"/>
        <pc:sldMkLst>
          <pc:docMk/>
          <pc:sldMk cId="2338716003" sldId="284"/>
        </pc:sldMkLst>
      </pc:sldChg>
      <pc:sldChg chg="modSp mod">
        <pc:chgData name="玲於奈 神山" userId="87719acbe39675c1" providerId="LiveId" clId="{6A2849F9-4C47-4AF6-86DA-AC9A92516CA6}" dt="2024-10-25T03:36:48.051" v="1944" actId="1076"/>
        <pc:sldMkLst>
          <pc:docMk/>
          <pc:sldMk cId="62631842" sldId="285"/>
        </pc:sldMkLst>
      </pc:sldChg>
      <pc:sldChg chg="modSp mod">
        <pc:chgData name="玲於奈 神山" userId="87719acbe39675c1" providerId="LiveId" clId="{6A2849F9-4C47-4AF6-86DA-AC9A92516CA6}" dt="2024-10-23T01:39:11.257" v="1188" actId="20577"/>
        <pc:sldMkLst>
          <pc:docMk/>
          <pc:sldMk cId="1749860278" sldId="287"/>
        </pc:sldMkLst>
      </pc:sldChg>
      <pc:sldChg chg="modNotesTx">
        <pc:chgData name="玲於奈 神山" userId="87719acbe39675c1" providerId="LiveId" clId="{6A2849F9-4C47-4AF6-86DA-AC9A92516CA6}" dt="2024-10-11T07:25:35.663" v="0" actId="20577"/>
        <pc:sldMkLst>
          <pc:docMk/>
          <pc:sldMk cId="3507885944" sldId="289"/>
        </pc:sldMkLst>
      </pc:sldChg>
      <pc:sldChg chg="modSp mod">
        <pc:chgData name="玲於奈 神山" userId="87719acbe39675c1" providerId="LiveId" clId="{6A2849F9-4C47-4AF6-86DA-AC9A92516CA6}" dt="2024-10-23T01:46:16.781" v="1282" actId="20577"/>
        <pc:sldMkLst>
          <pc:docMk/>
          <pc:sldMk cId="2482232825" sldId="290"/>
        </pc:sldMkLst>
      </pc:sldChg>
      <pc:sldChg chg="modSp mod">
        <pc:chgData name="玲於奈 神山" userId="87719acbe39675c1" providerId="LiveId" clId="{6A2849F9-4C47-4AF6-86DA-AC9A92516CA6}" dt="2024-10-25T02:31:17.036" v="1848" actId="20577"/>
        <pc:sldMkLst>
          <pc:docMk/>
          <pc:sldMk cId="3076304978" sldId="291"/>
        </pc:sldMkLst>
      </pc:sldChg>
      <pc:sldChg chg="modSp mod ord modNotesTx">
        <pc:chgData name="玲於奈 神山" userId="87719acbe39675c1" providerId="LiveId" clId="{6A2849F9-4C47-4AF6-86DA-AC9A92516CA6}" dt="2024-10-25T06:31:56.165" v="2081" actId="20577"/>
        <pc:sldMkLst>
          <pc:docMk/>
          <pc:sldMk cId="334808578" sldId="292"/>
        </pc:sldMkLst>
      </pc:sldChg>
      <pc:sldChg chg="modSp mod ord">
        <pc:chgData name="玲於奈 神山" userId="87719acbe39675c1" providerId="LiveId" clId="{6A2849F9-4C47-4AF6-86DA-AC9A92516CA6}" dt="2024-10-25T06:31:34.576" v="2061"/>
        <pc:sldMkLst>
          <pc:docMk/>
          <pc:sldMk cId="1806392073" sldId="293"/>
        </pc:sldMkLst>
      </pc:sldChg>
      <pc:sldChg chg="modSp mod ord">
        <pc:chgData name="玲於奈 神山" userId="87719acbe39675c1" providerId="LiveId" clId="{6A2849F9-4C47-4AF6-86DA-AC9A92516CA6}" dt="2024-10-25T03:38:07.237" v="1956" actId="1076"/>
        <pc:sldMkLst>
          <pc:docMk/>
          <pc:sldMk cId="3623159506" sldId="294"/>
        </pc:sldMkLst>
      </pc:sldChg>
      <pc:sldChg chg="modSp mod">
        <pc:chgData name="玲於奈 神山" userId="87719acbe39675c1" providerId="LiveId" clId="{6A2849F9-4C47-4AF6-86DA-AC9A92516CA6}" dt="2024-10-23T01:40:46.441" v="1196" actId="20577"/>
        <pc:sldMkLst>
          <pc:docMk/>
          <pc:sldMk cId="1964888248" sldId="295"/>
        </pc:sldMkLst>
      </pc:sldChg>
      <pc:sldChg chg="modSp mod">
        <pc:chgData name="玲於奈 神山" userId="87719acbe39675c1" providerId="LiveId" clId="{6A2849F9-4C47-4AF6-86DA-AC9A92516CA6}" dt="2024-10-23T01:38:27.135" v="1149" actId="20577"/>
        <pc:sldMkLst>
          <pc:docMk/>
          <pc:sldMk cId="223802697" sldId="297"/>
        </pc:sldMkLst>
      </pc:sldChg>
      <pc:sldChg chg="modSp mod">
        <pc:chgData name="玲於奈 神山" userId="87719acbe39675c1" providerId="LiveId" clId="{6A2849F9-4C47-4AF6-86DA-AC9A92516CA6}" dt="2024-10-25T05:03:36.471" v="1977" actId="20577"/>
        <pc:sldMkLst>
          <pc:docMk/>
          <pc:sldMk cId="857262302" sldId="301"/>
        </pc:sldMkLst>
      </pc:sldChg>
      <pc:sldChg chg="modSp mod">
        <pc:chgData name="玲於奈 神山" userId="87719acbe39675c1" providerId="LiveId" clId="{6A2849F9-4C47-4AF6-86DA-AC9A92516CA6}" dt="2024-10-25T02:13:29.946" v="1614" actId="20577"/>
        <pc:sldMkLst>
          <pc:docMk/>
          <pc:sldMk cId="3746177817" sldId="302"/>
        </pc:sldMkLst>
      </pc:sldChg>
      <pc:sldChg chg="modSp mod modNotesTx">
        <pc:chgData name="玲於奈 神山" userId="87719acbe39675c1" providerId="LiveId" clId="{6A2849F9-4C47-4AF6-86DA-AC9A92516CA6}" dt="2024-10-25T03:36:26.103" v="1938" actId="1076"/>
        <pc:sldMkLst>
          <pc:docMk/>
          <pc:sldMk cId="4033628165" sldId="304"/>
        </pc:sldMkLst>
      </pc:sldChg>
      <pc:sldChg chg="modSp mod">
        <pc:chgData name="玲於奈 神山" userId="87719acbe39675c1" providerId="LiveId" clId="{6A2849F9-4C47-4AF6-86DA-AC9A92516CA6}" dt="2024-10-23T02:44:28.012" v="1361" actId="14100"/>
        <pc:sldMkLst>
          <pc:docMk/>
          <pc:sldMk cId="962726896" sldId="2141411755"/>
        </pc:sldMkLst>
      </pc:sldChg>
      <pc:sldChg chg="ord">
        <pc:chgData name="玲於奈 神山" userId="87719acbe39675c1" providerId="LiveId" clId="{6A2849F9-4C47-4AF6-86DA-AC9A92516CA6}" dt="2024-10-22T06:16:24.251" v="105"/>
        <pc:sldMkLst>
          <pc:docMk/>
          <pc:sldMk cId="2290965693" sldId="2141411756"/>
        </pc:sldMkLst>
      </pc:sldChg>
      <pc:sldChg chg="delSp modSp mod ord">
        <pc:chgData name="玲於奈 神山" userId="87719acbe39675c1" providerId="LiveId" clId="{6A2849F9-4C47-4AF6-86DA-AC9A92516CA6}" dt="2024-10-23T01:47:02.385" v="1293" actId="478"/>
        <pc:sldMkLst>
          <pc:docMk/>
          <pc:sldMk cId="1388879903" sldId="2141411757"/>
        </pc:sldMkLst>
      </pc:sldChg>
      <pc:sldChg chg="addSp delSp modSp new mod">
        <pc:chgData name="玲於奈 神山" userId="87719acbe39675c1" providerId="LiveId" clId="{6A2849F9-4C47-4AF6-86DA-AC9A92516CA6}" dt="2024-10-25T06:30:03.243" v="2053" actId="20577"/>
        <pc:sldMkLst>
          <pc:docMk/>
          <pc:sldMk cId="3982710398" sldId="2141411758"/>
        </pc:sldMkLst>
      </pc:sldChg>
    </pc:docChg>
  </pc:docChgLst>
  <pc:docChgLst>
    <pc:chgData name="神山 玲於奈" userId="87719acbe39675c1" providerId="Windows Live" clId="Web-{3D511DA1-999E-416F-8DFC-0802BA7F967A}"/>
    <pc:docChg chg="modSld">
      <pc:chgData name="神山 玲於奈" userId="87719acbe39675c1" providerId="Windows Live" clId="Web-{3D511DA1-999E-416F-8DFC-0802BA7F967A}" dt="2024-11-27T00:47:27.608" v="4" actId="20577"/>
      <pc:docMkLst>
        <pc:docMk/>
      </pc:docMkLst>
      <pc:sldChg chg="modSp">
        <pc:chgData name="神山 玲於奈" userId="87719acbe39675c1" providerId="Windows Live" clId="Web-{3D511DA1-999E-416F-8DFC-0802BA7F967A}" dt="2024-11-27T00:47:27.608" v="4" actId="20577"/>
        <pc:sldMkLst>
          <pc:docMk/>
          <pc:sldMk cId="3543650296" sldId="2141411762"/>
        </pc:sldMkLst>
      </pc:sldChg>
    </pc:docChg>
  </pc:docChgLst>
  <pc:docChgLst>
    <pc:chgData name="玲於奈 神山" userId="87719acbe39675c1" providerId="LiveId" clId="{7A0E841C-CC72-4C03-B64C-040DB26220A0}"/>
    <pc:docChg chg="undo redo custSel addSld delSld modSld sldOrd">
      <pc:chgData name="玲於奈 神山" userId="87719acbe39675c1" providerId="LiveId" clId="{7A0E841C-CC72-4C03-B64C-040DB26220A0}" dt="2024-09-03T02:00:06.266" v="18369" actId="20577"/>
      <pc:docMkLst>
        <pc:docMk/>
      </pc:docMkLst>
      <pc:sldChg chg="modSp mod">
        <pc:chgData name="玲於奈 神山" userId="87719acbe39675c1" providerId="LiveId" clId="{7A0E841C-CC72-4C03-B64C-040DB26220A0}" dt="2024-09-02T01:04:28.469" v="18007" actId="20577"/>
        <pc:sldMkLst>
          <pc:docMk/>
          <pc:sldMk cId="2135410473" sldId="256"/>
        </pc:sldMkLst>
      </pc:sldChg>
      <pc:sldChg chg="modSp del mod ord">
        <pc:chgData name="玲於奈 神山" userId="87719acbe39675c1" providerId="LiveId" clId="{7A0E841C-CC72-4C03-B64C-040DB26220A0}" dt="2024-08-26T01:34:24.313" v="13523" actId="47"/>
        <pc:sldMkLst>
          <pc:docMk/>
          <pc:sldMk cId="802846999" sldId="257"/>
        </pc:sldMkLst>
      </pc:sldChg>
      <pc:sldChg chg="modSp new mod">
        <pc:chgData name="玲於奈 神山" userId="87719acbe39675c1" providerId="LiveId" clId="{7A0E841C-CC72-4C03-B64C-040DB26220A0}" dt="2024-08-28T04:54:59.771" v="16327" actId="20577"/>
        <pc:sldMkLst>
          <pc:docMk/>
          <pc:sldMk cId="1861892293" sldId="258"/>
        </pc:sldMkLst>
      </pc:sldChg>
      <pc:sldChg chg="addSp delSp modSp new mod">
        <pc:chgData name="玲於奈 神山" userId="87719acbe39675c1" providerId="LiveId" clId="{7A0E841C-CC72-4C03-B64C-040DB26220A0}" dt="2024-08-30T04:08:07.180" v="17407" actId="1076"/>
        <pc:sldMkLst>
          <pc:docMk/>
          <pc:sldMk cId="3521858790" sldId="259"/>
        </pc:sldMkLst>
      </pc:sldChg>
      <pc:sldChg chg="modSp new mod ord modNotesTx">
        <pc:chgData name="玲於奈 神山" userId="87719acbe39675c1" providerId="LiveId" clId="{7A0E841C-CC72-4C03-B64C-040DB26220A0}" dt="2024-08-30T14:08:09.131" v="17633" actId="20577"/>
        <pc:sldMkLst>
          <pc:docMk/>
          <pc:sldMk cId="2076751744" sldId="260"/>
        </pc:sldMkLst>
      </pc:sldChg>
      <pc:sldChg chg="addSp delSp modSp new mod modNotesTx">
        <pc:chgData name="玲於奈 神山" userId="87719acbe39675c1" providerId="LiveId" clId="{7A0E841C-CC72-4C03-B64C-040DB26220A0}" dt="2024-08-30T13:02:41.781" v="17569" actId="207"/>
        <pc:sldMkLst>
          <pc:docMk/>
          <pc:sldMk cId="176813111" sldId="261"/>
        </pc:sldMkLst>
      </pc:sldChg>
      <pc:sldChg chg="addSp delSp modSp new mod modNotesTx">
        <pc:chgData name="玲於奈 神山" userId="87719acbe39675c1" providerId="LiveId" clId="{7A0E841C-CC72-4C03-B64C-040DB26220A0}" dt="2024-08-21T01:17:00.959" v="10685" actId="20577"/>
        <pc:sldMkLst>
          <pc:docMk/>
          <pc:sldMk cId="1243969914" sldId="262"/>
        </pc:sldMkLst>
      </pc:sldChg>
      <pc:sldChg chg="modSp new mod">
        <pc:chgData name="玲於奈 神山" userId="87719acbe39675c1" providerId="LiveId" clId="{7A0E841C-CC72-4C03-B64C-040DB26220A0}" dt="2024-08-28T02:03:01.114" v="14294"/>
        <pc:sldMkLst>
          <pc:docMk/>
          <pc:sldMk cId="4150131061" sldId="263"/>
        </pc:sldMkLst>
      </pc:sldChg>
      <pc:sldChg chg="modSp new mod modNotesTx">
        <pc:chgData name="玲於奈 神山" userId="87719acbe39675c1" providerId="LiveId" clId="{7A0E841C-CC72-4C03-B64C-040DB26220A0}" dt="2024-08-30T02:00:45.836" v="17321"/>
        <pc:sldMkLst>
          <pc:docMk/>
          <pc:sldMk cId="2521442040" sldId="264"/>
        </pc:sldMkLst>
      </pc:sldChg>
      <pc:sldChg chg="modSp new mod ord">
        <pc:chgData name="玲於奈 神山" userId="87719acbe39675c1" providerId="LiveId" clId="{7A0E841C-CC72-4C03-B64C-040DB26220A0}" dt="2024-08-30T03:00:45.721" v="17354" actId="20577"/>
        <pc:sldMkLst>
          <pc:docMk/>
          <pc:sldMk cId="1218099764" sldId="265"/>
        </pc:sldMkLst>
      </pc:sldChg>
      <pc:sldChg chg="addSp modSp new mod modNotesTx">
        <pc:chgData name="玲於奈 神山" userId="87719acbe39675c1" providerId="LiveId" clId="{7A0E841C-CC72-4C03-B64C-040DB26220A0}" dt="2024-08-30T07:10:20.710" v="17496" actId="1076"/>
        <pc:sldMkLst>
          <pc:docMk/>
          <pc:sldMk cId="3180701781" sldId="266"/>
        </pc:sldMkLst>
      </pc:sldChg>
      <pc:sldChg chg="modSp new mod modNotesTx">
        <pc:chgData name="玲於奈 神山" userId="87719acbe39675c1" providerId="LiveId" clId="{7A0E841C-CC72-4C03-B64C-040DB26220A0}" dt="2024-08-30T04:33:59.764" v="17408" actId="20577"/>
        <pc:sldMkLst>
          <pc:docMk/>
          <pc:sldMk cId="2324097449" sldId="267"/>
        </pc:sldMkLst>
      </pc:sldChg>
      <pc:sldChg chg="modSp new mod modNotesTx">
        <pc:chgData name="玲於奈 神山" userId="87719acbe39675c1" providerId="LiveId" clId="{7A0E841C-CC72-4C03-B64C-040DB26220A0}" dt="2024-08-28T05:01:51.070" v="16620" actId="27636"/>
        <pc:sldMkLst>
          <pc:docMk/>
          <pc:sldMk cId="2291526087" sldId="268"/>
        </pc:sldMkLst>
      </pc:sldChg>
      <pc:sldChg chg="addSp delSp modSp new mod">
        <pc:chgData name="玲於奈 神山" userId="87719acbe39675c1" providerId="LiveId" clId="{7A0E841C-CC72-4C03-B64C-040DB26220A0}" dt="2024-08-30T07:06:09.278" v="17470" actId="122"/>
        <pc:sldMkLst>
          <pc:docMk/>
          <pc:sldMk cId="1189669955" sldId="269"/>
        </pc:sldMkLst>
      </pc:sldChg>
      <pc:sldChg chg="addSp delSp modSp new mod modNotesTx">
        <pc:chgData name="玲於奈 神山" userId="87719acbe39675c1" providerId="LiveId" clId="{7A0E841C-CC72-4C03-B64C-040DB26220A0}" dt="2024-08-30T07:06:44.558" v="17471" actId="208"/>
        <pc:sldMkLst>
          <pc:docMk/>
          <pc:sldMk cId="3422110939" sldId="270"/>
        </pc:sldMkLst>
      </pc:sldChg>
      <pc:sldChg chg="modSp new mod">
        <pc:chgData name="玲於奈 神山" userId="87719acbe39675c1" providerId="LiveId" clId="{7A0E841C-CC72-4C03-B64C-040DB26220A0}" dt="2024-08-28T04:35:20.651" v="16283" actId="20577"/>
        <pc:sldMkLst>
          <pc:docMk/>
          <pc:sldMk cId="3578793084" sldId="271"/>
        </pc:sldMkLst>
      </pc:sldChg>
      <pc:sldChg chg="modSp new mod modNotesTx">
        <pc:chgData name="玲於奈 神山" userId="87719acbe39675c1" providerId="LiveId" clId="{7A0E841C-CC72-4C03-B64C-040DB26220A0}" dt="2024-08-30T07:13:25.952" v="17533" actId="20577"/>
        <pc:sldMkLst>
          <pc:docMk/>
          <pc:sldMk cId="587582034" sldId="272"/>
        </pc:sldMkLst>
      </pc:sldChg>
      <pc:sldChg chg="addSp modSp new mod ord modNotesTx">
        <pc:chgData name="玲於奈 神山" userId="87719acbe39675c1" providerId="LiveId" clId="{7A0E841C-CC72-4C03-B64C-040DB26220A0}" dt="2024-08-30T13:02:29.830" v="17568" actId="207"/>
        <pc:sldMkLst>
          <pc:docMk/>
          <pc:sldMk cId="2694090424" sldId="273"/>
        </pc:sldMkLst>
      </pc:sldChg>
      <pc:sldChg chg="addSp modSp new mod modNotesTx">
        <pc:chgData name="玲於奈 神山" userId="87719acbe39675c1" providerId="LiveId" clId="{7A0E841C-CC72-4C03-B64C-040DB26220A0}" dt="2024-08-28T01:46:27.912" v="13904" actId="20577"/>
        <pc:sldMkLst>
          <pc:docMk/>
          <pc:sldMk cId="3842124092" sldId="274"/>
        </pc:sldMkLst>
      </pc:sldChg>
      <pc:sldChg chg="new del">
        <pc:chgData name="玲於奈 神山" userId="87719acbe39675c1" providerId="LiveId" clId="{7A0E841C-CC72-4C03-B64C-040DB26220A0}" dt="2024-08-16T08:39:12.462" v="4689" actId="47"/>
        <pc:sldMkLst>
          <pc:docMk/>
          <pc:sldMk cId="841233542" sldId="275"/>
        </pc:sldMkLst>
      </pc:sldChg>
      <pc:sldChg chg="addSp delSp modSp new mod">
        <pc:chgData name="玲於奈 神山" userId="87719acbe39675c1" providerId="LiveId" clId="{7A0E841C-CC72-4C03-B64C-040DB26220A0}" dt="2024-08-30T14:24:17.281" v="17855" actId="21"/>
        <pc:sldMkLst>
          <pc:docMk/>
          <pc:sldMk cId="3623030720" sldId="275"/>
        </pc:sldMkLst>
      </pc:sldChg>
      <pc:sldChg chg="modSp new mod">
        <pc:chgData name="玲於奈 神山" userId="87719acbe39675c1" providerId="LiveId" clId="{7A0E841C-CC72-4C03-B64C-040DB26220A0}" dt="2024-08-30T07:11:20.272" v="17514"/>
        <pc:sldMkLst>
          <pc:docMk/>
          <pc:sldMk cId="975722713" sldId="276"/>
        </pc:sldMkLst>
      </pc:sldChg>
      <pc:sldChg chg="modSp new del mod ord">
        <pc:chgData name="玲於奈 神山" userId="87719acbe39675c1" providerId="LiveId" clId="{7A0E841C-CC72-4C03-B64C-040DB26220A0}" dt="2024-08-20T04:39:08.884" v="9575" actId="47"/>
        <pc:sldMkLst>
          <pc:docMk/>
          <pc:sldMk cId="3735966083" sldId="276"/>
        </pc:sldMkLst>
      </pc:sldChg>
      <pc:sldChg chg="addSp delSp modSp new mod">
        <pc:chgData name="玲於奈 神山" userId="87719acbe39675c1" providerId="LiveId" clId="{7A0E841C-CC72-4C03-B64C-040DB26220A0}" dt="2024-08-30T04:07:14.042" v="17402"/>
        <pc:sldMkLst>
          <pc:docMk/>
          <pc:sldMk cId="1371006703" sldId="277"/>
        </pc:sldMkLst>
      </pc:sldChg>
      <pc:sldChg chg="addSp delSp modSp new mod">
        <pc:chgData name="玲於奈 神山" userId="87719acbe39675c1" providerId="LiveId" clId="{7A0E841C-CC72-4C03-B64C-040DB26220A0}" dt="2024-09-03T01:52:00.887" v="18334" actId="1076"/>
        <pc:sldMkLst>
          <pc:docMk/>
          <pc:sldMk cId="3318849986" sldId="278"/>
        </pc:sldMkLst>
      </pc:sldChg>
      <pc:sldChg chg="modSp new mod">
        <pc:chgData name="玲於奈 神山" userId="87719acbe39675c1" providerId="LiveId" clId="{7A0E841C-CC72-4C03-B64C-040DB26220A0}" dt="2024-08-22T07:20:06.301" v="11470" actId="5793"/>
        <pc:sldMkLst>
          <pc:docMk/>
          <pc:sldMk cId="4072030369" sldId="279"/>
        </pc:sldMkLst>
      </pc:sldChg>
      <pc:sldChg chg="modSp new del mod ord">
        <pc:chgData name="玲於奈 神山" userId="87719acbe39675c1" providerId="LiveId" clId="{7A0E841C-CC72-4C03-B64C-040DB26220A0}" dt="2024-08-30T14:05:33.792" v="17592" actId="47"/>
        <pc:sldMkLst>
          <pc:docMk/>
          <pc:sldMk cId="1321877948" sldId="280"/>
        </pc:sldMkLst>
      </pc:sldChg>
      <pc:sldChg chg="modSp new del mod">
        <pc:chgData name="玲於奈 神山" userId="87719acbe39675c1" providerId="LiveId" clId="{7A0E841C-CC72-4C03-B64C-040DB26220A0}" dt="2024-08-22T05:38:20.570" v="11261" actId="47"/>
        <pc:sldMkLst>
          <pc:docMk/>
          <pc:sldMk cId="3637412179" sldId="280"/>
        </pc:sldMkLst>
      </pc:sldChg>
      <pc:sldChg chg="modSp new mod ord">
        <pc:chgData name="玲於奈 神山" userId="87719acbe39675c1" providerId="LiveId" clId="{7A0E841C-CC72-4C03-B64C-040DB26220A0}" dt="2024-09-03T02:00:06.266" v="18369" actId="20577"/>
        <pc:sldMkLst>
          <pc:docMk/>
          <pc:sldMk cId="1545025284" sldId="281"/>
        </pc:sldMkLst>
      </pc:sldChg>
      <pc:sldChg chg="modSp new del mod">
        <pc:chgData name="玲於奈 神山" userId="87719acbe39675c1" providerId="LiveId" clId="{7A0E841C-CC72-4C03-B64C-040DB26220A0}" dt="2024-08-23T06:17:52.122" v="12661" actId="47"/>
        <pc:sldMkLst>
          <pc:docMk/>
          <pc:sldMk cId="3351429447" sldId="281"/>
        </pc:sldMkLst>
      </pc:sldChg>
      <pc:sldChg chg="addSp delSp modSp new mod">
        <pc:chgData name="玲於奈 神山" userId="87719acbe39675c1" providerId="LiveId" clId="{7A0E841C-CC72-4C03-B64C-040DB26220A0}" dt="2024-08-30T04:07:34.508" v="17403" actId="1076"/>
        <pc:sldMkLst>
          <pc:docMk/>
          <pc:sldMk cId="3164079445" sldId="282"/>
        </pc:sldMkLst>
      </pc:sldChg>
      <pc:sldChg chg="addSp delSp modSp add mod">
        <pc:chgData name="玲於奈 神山" userId="87719acbe39675c1" providerId="LiveId" clId="{7A0E841C-CC72-4C03-B64C-040DB26220A0}" dt="2024-09-03T01:29:10.857" v="18008" actId="20577"/>
        <pc:sldMkLst>
          <pc:docMk/>
          <pc:sldMk cId="2053818306" sldId="283"/>
        </pc:sldMkLst>
      </pc:sldChg>
      <pc:sldChg chg="new del">
        <pc:chgData name="玲於奈 神山" userId="87719acbe39675c1" providerId="LiveId" clId="{7A0E841C-CC72-4C03-B64C-040DB26220A0}" dt="2024-08-28T04:04:24.137" v="15551" actId="47"/>
        <pc:sldMkLst>
          <pc:docMk/>
          <pc:sldMk cId="2707430808" sldId="283"/>
        </pc:sldMkLst>
      </pc:sldChg>
      <pc:sldChg chg="modSp add del mod ord">
        <pc:chgData name="玲於奈 神山" userId="87719acbe39675c1" providerId="LiveId" clId="{7A0E841C-CC72-4C03-B64C-040DB26220A0}" dt="2024-08-28T04:16:24.514" v="15764" actId="47"/>
        <pc:sldMkLst>
          <pc:docMk/>
          <pc:sldMk cId="871849244" sldId="284"/>
        </pc:sldMkLst>
      </pc:sldChg>
      <pc:sldChg chg="addSp delSp modSp new mod">
        <pc:chgData name="玲於奈 神山" userId="87719acbe39675c1" providerId="LiveId" clId="{7A0E841C-CC72-4C03-B64C-040DB26220A0}" dt="2024-09-03T01:54:29.168" v="18368" actId="1076"/>
        <pc:sldMkLst>
          <pc:docMk/>
          <pc:sldMk cId="2338716003" sldId="284"/>
        </pc:sldMkLst>
      </pc:sldChg>
    </pc:docChg>
  </pc:docChgLst>
  <pc:docChgLst>
    <pc:chgData name="玲於奈 神山" userId="87719acbe39675c1" providerId="LiveId" clId="{B415A369-133B-4F55-B9E6-75D00023F23D}"/>
    <pc:docChg chg="undo custSel addSld delSld modSld sldOrd">
      <pc:chgData name="玲於奈 神山" userId="87719acbe39675c1" providerId="LiveId" clId="{B415A369-133B-4F55-B9E6-75D00023F23D}" dt="2025-01-10T01:04:48.130" v="2364" actId="2696"/>
      <pc:docMkLst>
        <pc:docMk/>
      </pc:docMkLst>
      <pc:sldChg chg="modSp mod">
        <pc:chgData name="玲於奈 神山" userId="87719acbe39675c1" providerId="LiveId" clId="{B415A369-133B-4F55-B9E6-75D00023F23D}" dt="2024-12-24T05:10:47.789" v="1174" actId="207"/>
        <pc:sldMkLst>
          <pc:docMk/>
          <pc:sldMk cId="1749860278" sldId="287"/>
        </pc:sldMkLst>
        <pc:spChg chg="mod">
          <ac:chgData name="玲於奈 神山" userId="87719acbe39675c1" providerId="LiveId" clId="{B415A369-133B-4F55-B9E6-75D00023F23D}" dt="2024-12-24T05:10:47.789" v="1174" actId="207"/>
          <ac:spMkLst>
            <pc:docMk/>
            <pc:sldMk cId="1749860278" sldId="287"/>
            <ac:spMk id="28" creationId="{F6AF396F-DC7F-2A13-308A-A9B1042A23CA}"/>
          </ac:spMkLst>
        </pc:spChg>
      </pc:sldChg>
      <pc:sldChg chg="modSp mod">
        <pc:chgData name="玲於奈 神山" userId="87719acbe39675c1" providerId="LiveId" clId="{B415A369-133B-4F55-B9E6-75D00023F23D}" dt="2024-12-25T02:39:52.290" v="2347" actId="20577"/>
        <pc:sldMkLst>
          <pc:docMk/>
          <pc:sldMk cId="3076304978" sldId="291"/>
        </pc:sldMkLst>
        <pc:spChg chg="mod">
          <ac:chgData name="玲於奈 神山" userId="87719acbe39675c1" providerId="LiveId" clId="{B415A369-133B-4F55-B9E6-75D00023F23D}" dt="2024-12-25T02:39:52.290" v="2347" actId="20577"/>
          <ac:spMkLst>
            <pc:docMk/>
            <pc:sldMk cId="3076304978" sldId="291"/>
            <ac:spMk id="3" creationId="{3CCF84EF-3483-7215-1565-9453539D29D7}"/>
          </ac:spMkLst>
        </pc:spChg>
      </pc:sldChg>
      <pc:sldChg chg="modSp mod">
        <pc:chgData name="玲於奈 神山" userId="87719acbe39675c1" providerId="LiveId" clId="{B415A369-133B-4F55-B9E6-75D00023F23D}" dt="2024-12-25T01:36:14.761" v="1940" actId="1076"/>
        <pc:sldMkLst>
          <pc:docMk/>
          <pc:sldMk cId="64759032" sldId="305"/>
        </pc:sldMkLst>
      </pc:sldChg>
      <pc:sldChg chg="modSp mod">
        <pc:chgData name="玲於奈 神山" userId="87719acbe39675c1" providerId="LiveId" clId="{B415A369-133B-4F55-B9E6-75D00023F23D}" dt="2024-12-24T02:16:21.299" v="914" actId="2711"/>
        <pc:sldMkLst>
          <pc:docMk/>
          <pc:sldMk cId="962726896" sldId="2141411755"/>
        </pc:sldMkLst>
        <pc:spChg chg="mod">
          <ac:chgData name="玲於奈 神山" userId="87719acbe39675c1" providerId="LiveId" clId="{B415A369-133B-4F55-B9E6-75D00023F23D}" dt="2024-12-21T04:40:26.603" v="913" actId="1076"/>
          <ac:spMkLst>
            <pc:docMk/>
            <pc:sldMk cId="962726896" sldId="2141411755"/>
            <ac:spMk id="14" creationId="{6C56750A-6B47-4825-B4D5-CF2BF8062DB2}"/>
          </ac:spMkLst>
        </pc:spChg>
        <pc:spChg chg="mod">
          <ac:chgData name="玲於奈 神山" userId="87719acbe39675c1" providerId="LiveId" clId="{B415A369-133B-4F55-B9E6-75D00023F23D}" dt="2024-12-21T04:40:26.603" v="913" actId="1076"/>
          <ac:spMkLst>
            <pc:docMk/>
            <pc:sldMk cId="962726896" sldId="2141411755"/>
            <ac:spMk id="30" creationId="{F7060EB5-69F4-44A9-9E90-C116A638EEDA}"/>
          </ac:spMkLst>
        </pc:spChg>
        <pc:spChg chg="mod">
          <ac:chgData name="玲於奈 神山" userId="87719acbe39675c1" providerId="LiveId" clId="{B415A369-133B-4F55-B9E6-75D00023F23D}" dt="2024-12-21T04:40:26.603" v="913" actId="1076"/>
          <ac:spMkLst>
            <pc:docMk/>
            <pc:sldMk cId="962726896" sldId="2141411755"/>
            <ac:spMk id="32" creationId="{3EFFEBCF-E588-4245-9C4C-C59F1AF612A5}"/>
          </ac:spMkLst>
        </pc:spChg>
        <pc:spChg chg="mod">
          <ac:chgData name="玲於奈 神山" userId="87719acbe39675c1" providerId="LiveId" clId="{B415A369-133B-4F55-B9E6-75D00023F23D}" dt="2024-12-21T04:40:04.422" v="910" actId="1076"/>
          <ac:spMkLst>
            <pc:docMk/>
            <pc:sldMk cId="962726896" sldId="2141411755"/>
            <ac:spMk id="34" creationId="{F2EA4A24-8034-4711-8C68-0B86AFC47BC8}"/>
          </ac:spMkLst>
        </pc:spChg>
      </pc:sldChg>
      <pc:sldChg chg="modSp mod">
        <pc:chgData name="玲於奈 神山" userId="87719acbe39675c1" providerId="LiveId" clId="{B415A369-133B-4F55-B9E6-75D00023F23D}" dt="2024-12-24T05:54:18.929" v="1876" actId="20577"/>
        <pc:sldMkLst>
          <pc:docMk/>
          <pc:sldMk cId="1365863772" sldId="2141411770"/>
        </pc:sldMkLst>
        <pc:spChg chg="mod">
          <ac:chgData name="玲於奈 神山" userId="87719acbe39675c1" providerId="LiveId" clId="{B415A369-133B-4F55-B9E6-75D00023F23D}" dt="2024-12-24T05:54:18.929" v="1876" actId="20577"/>
          <ac:spMkLst>
            <pc:docMk/>
            <pc:sldMk cId="1365863772" sldId="2141411770"/>
            <ac:spMk id="2" creationId="{815DCD5E-86D4-72E2-1A89-20025F168321}"/>
          </ac:spMkLst>
        </pc:spChg>
        <pc:picChg chg="mod">
          <ac:chgData name="玲於奈 神山" userId="87719acbe39675c1" providerId="LiveId" clId="{B415A369-133B-4F55-B9E6-75D00023F23D}" dt="2024-12-21T04:16:44.982" v="754" actId="208"/>
          <ac:picMkLst>
            <pc:docMk/>
            <pc:sldMk cId="1365863772" sldId="2141411770"/>
            <ac:picMk id="6" creationId="{D62E1E87-BE5D-116B-6086-8F3D252D40BE}"/>
          </ac:picMkLst>
        </pc:picChg>
      </pc:sldChg>
      <pc:sldChg chg="modSp mod">
        <pc:chgData name="玲於奈 神山" userId="87719acbe39675c1" providerId="LiveId" clId="{B415A369-133B-4F55-B9E6-75D00023F23D}" dt="2024-12-25T01:51:25.854" v="2002" actId="2711"/>
        <pc:sldMkLst>
          <pc:docMk/>
          <pc:sldMk cId="497181827" sldId="2141411774"/>
        </pc:sldMkLst>
        <pc:spChg chg="mod">
          <ac:chgData name="玲於奈 神山" userId="87719acbe39675c1" providerId="LiveId" clId="{B415A369-133B-4F55-B9E6-75D00023F23D}" dt="2024-12-24T05:54:22.655" v="1879" actId="20577"/>
          <ac:spMkLst>
            <pc:docMk/>
            <pc:sldMk cId="497181827" sldId="2141411774"/>
            <ac:spMk id="2" creationId="{815DCD5E-86D4-72E2-1A89-20025F168321}"/>
          </ac:spMkLst>
        </pc:spChg>
        <pc:spChg chg="mod">
          <ac:chgData name="玲於奈 神山" userId="87719acbe39675c1" providerId="LiveId" clId="{B415A369-133B-4F55-B9E6-75D00023F23D}" dt="2024-12-21T04:17:14.688" v="764" actId="208"/>
          <ac:spMkLst>
            <pc:docMk/>
            <pc:sldMk cId="497181827" sldId="2141411774"/>
            <ac:spMk id="5" creationId="{91A90A59-E3E0-6C00-8BCE-AD0FAD485C2A}"/>
          </ac:spMkLst>
        </pc:spChg>
        <pc:spChg chg="mod">
          <ac:chgData name="玲於奈 神山" userId="87719acbe39675c1" providerId="LiveId" clId="{B415A369-133B-4F55-B9E6-75D00023F23D}" dt="2024-12-21T04:17:19.993" v="766" actId="208"/>
          <ac:spMkLst>
            <pc:docMk/>
            <pc:sldMk cId="497181827" sldId="2141411774"/>
            <ac:spMk id="6" creationId="{34DDCD53-405E-CF88-67A6-5AD6EBCDDE9D}"/>
          </ac:spMkLst>
        </pc:spChg>
        <pc:spChg chg="mod">
          <ac:chgData name="玲於奈 神山" userId="87719acbe39675c1" providerId="LiveId" clId="{B415A369-133B-4F55-B9E6-75D00023F23D}" dt="2024-12-21T04:17:11.159" v="762" actId="208"/>
          <ac:spMkLst>
            <pc:docMk/>
            <pc:sldMk cId="497181827" sldId="2141411774"/>
            <ac:spMk id="7" creationId="{5557BE1F-34A4-0A7D-BFE3-90B3B720476C}"/>
          </ac:spMkLst>
        </pc:spChg>
        <pc:spChg chg="mod">
          <ac:chgData name="玲於奈 神山" userId="87719acbe39675c1" providerId="LiveId" clId="{B415A369-133B-4F55-B9E6-75D00023F23D}" dt="2024-12-21T04:17:32.734" v="770" actId="208"/>
          <ac:spMkLst>
            <pc:docMk/>
            <pc:sldMk cId="497181827" sldId="2141411774"/>
            <ac:spMk id="12" creationId="{55FFF233-0AF7-D333-832A-5C98D2CFCE0F}"/>
          </ac:spMkLst>
        </pc:spChg>
        <pc:spChg chg="mod">
          <ac:chgData name="玲於奈 神山" userId="87719acbe39675c1" providerId="LiveId" clId="{B415A369-133B-4F55-B9E6-75D00023F23D}" dt="2024-12-21T04:17:28.594" v="768" actId="208"/>
          <ac:spMkLst>
            <pc:docMk/>
            <pc:sldMk cId="497181827" sldId="2141411774"/>
            <ac:spMk id="14" creationId="{1289925F-E59E-334F-F56D-E844300C88E2}"/>
          </ac:spMkLst>
        </pc:spChg>
        <pc:spChg chg="mod">
          <ac:chgData name="玲於奈 神山" userId="87719acbe39675c1" providerId="LiveId" clId="{B415A369-133B-4F55-B9E6-75D00023F23D}" dt="2024-12-21T04:17:37.834" v="772" actId="208"/>
          <ac:spMkLst>
            <pc:docMk/>
            <pc:sldMk cId="497181827" sldId="2141411774"/>
            <ac:spMk id="18" creationId="{08575CF6-A9C6-1020-72A1-FC47EFE5B3FD}"/>
          </ac:spMkLst>
        </pc:spChg>
        <pc:picChg chg="mod">
          <ac:chgData name="玲於奈 神山" userId="87719acbe39675c1" providerId="LiveId" clId="{B415A369-133B-4F55-B9E6-75D00023F23D}" dt="2024-12-21T04:16:50.782" v="756" actId="208"/>
          <ac:picMkLst>
            <pc:docMk/>
            <pc:sldMk cId="497181827" sldId="2141411774"/>
            <ac:picMk id="20" creationId="{D0C8FC54-BC61-ACD1-0DC1-634139925260}"/>
          </ac:picMkLst>
        </pc:picChg>
        <pc:cxnChg chg="mod">
          <ac:chgData name="玲於奈 神山" userId="87719acbe39675c1" providerId="LiveId" clId="{B415A369-133B-4F55-B9E6-75D00023F23D}" dt="2024-12-21T04:17:03.582" v="759" actId="208"/>
          <ac:cxnSpMkLst>
            <pc:docMk/>
            <pc:sldMk cId="497181827" sldId="2141411774"/>
            <ac:cxnSpMk id="17" creationId="{8AA1E3AF-54F2-ACE1-DFB7-8A6F5F6C52DB}"/>
          </ac:cxnSpMkLst>
        </pc:cxnChg>
        <pc:cxnChg chg="mod">
          <ac:chgData name="玲於奈 神山" userId="87719acbe39675c1" providerId="LiveId" clId="{B415A369-133B-4F55-B9E6-75D00023F23D}" dt="2024-12-21T04:17:06.613" v="760" actId="208"/>
          <ac:cxnSpMkLst>
            <pc:docMk/>
            <pc:sldMk cId="497181827" sldId="2141411774"/>
            <ac:cxnSpMk id="19" creationId="{C0DA14E2-3C52-89C3-7BE0-6610A6E19E7D}"/>
          </ac:cxnSpMkLst>
        </pc:cxnChg>
      </pc:sldChg>
      <pc:sldChg chg="modSp mod">
        <pc:chgData name="玲於奈 神山" userId="87719acbe39675c1" providerId="LiveId" clId="{B415A369-133B-4F55-B9E6-75D00023F23D}" dt="2024-12-24T05:58:00.079" v="1890" actId="2711"/>
        <pc:sldMkLst>
          <pc:docMk/>
          <pc:sldMk cId="3033493329" sldId="2141411775"/>
        </pc:sldMkLst>
        <pc:spChg chg="mod">
          <ac:chgData name="玲於奈 神山" userId="87719acbe39675c1" providerId="LiveId" clId="{B415A369-133B-4F55-B9E6-75D00023F23D}" dt="2024-12-24T05:54:07.570" v="1870" actId="20577"/>
          <ac:spMkLst>
            <pc:docMk/>
            <pc:sldMk cId="3033493329" sldId="2141411775"/>
            <ac:spMk id="2" creationId="{621BF13A-568E-C95B-F38D-4BE8F4415B95}"/>
          </ac:spMkLst>
        </pc:spChg>
        <pc:spChg chg="mod">
          <ac:chgData name="玲於奈 神山" userId="87719acbe39675c1" providerId="LiveId" clId="{B415A369-133B-4F55-B9E6-75D00023F23D}" dt="2024-12-21T02:54:41.276" v="96" actId="1076"/>
          <ac:spMkLst>
            <pc:docMk/>
            <pc:sldMk cId="3033493329" sldId="2141411775"/>
            <ac:spMk id="3" creationId="{98B999A8-94CD-F4B1-6F88-AD6A3B2E1C2D}"/>
          </ac:spMkLst>
        </pc:spChg>
      </pc:sldChg>
      <pc:sldChg chg="modSp mod">
        <pc:chgData name="玲於奈 神山" userId="87719acbe39675c1" providerId="LiveId" clId="{B415A369-133B-4F55-B9E6-75D00023F23D}" dt="2024-12-21T04:31:06.489" v="841" actId="1076"/>
        <pc:sldMkLst>
          <pc:docMk/>
          <pc:sldMk cId="583353567" sldId="2141411777"/>
        </pc:sldMkLst>
        <pc:spChg chg="mod">
          <ac:chgData name="玲於奈 神山" userId="87719acbe39675c1" providerId="LiveId" clId="{B415A369-133B-4F55-B9E6-75D00023F23D}" dt="2024-12-21T04:31:06.489" v="841" actId="1076"/>
          <ac:spMkLst>
            <pc:docMk/>
            <pc:sldMk cId="583353567" sldId="2141411777"/>
            <ac:spMk id="4" creationId="{67958866-451F-4360-7249-BA50EDC5C52A}"/>
          </ac:spMkLst>
        </pc:spChg>
      </pc:sldChg>
      <pc:sldChg chg="addSp delSp modSp mod">
        <pc:chgData name="玲於奈 神山" userId="87719acbe39675c1" providerId="LiveId" clId="{B415A369-133B-4F55-B9E6-75D00023F23D}" dt="2024-12-24T05:10:22.423" v="1171" actId="207"/>
        <pc:sldMkLst>
          <pc:docMk/>
          <pc:sldMk cId="1252428974" sldId="2141411779"/>
        </pc:sldMkLst>
        <pc:spChg chg="add mod">
          <ac:chgData name="玲於奈 神山" userId="87719acbe39675c1" providerId="LiveId" clId="{B415A369-133B-4F55-B9E6-75D00023F23D}" dt="2024-12-24T05:08:53.096" v="1140"/>
          <ac:spMkLst>
            <pc:docMk/>
            <pc:sldMk cId="1252428974" sldId="2141411779"/>
            <ac:spMk id="3" creationId="{AAA68FEE-D7A2-CC9D-BA57-45636ECFFC3D}"/>
          </ac:spMkLst>
        </pc:spChg>
        <pc:spChg chg="mod">
          <ac:chgData name="玲於奈 神山" userId="87719acbe39675c1" providerId="LiveId" clId="{B415A369-133B-4F55-B9E6-75D00023F23D}" dt="2024-12-24T05:08:23.003" v="1100"/>
          <ac:spMkLst>
            <pc:docMk/>
            <pc:sldMk cId="1252428974" sldId="2141411779"/>
            <ac:spMk id="4" creationId="{2D6AE7A6-5FDC-7E43-9D18-32E7097CFD83}"/>
          </ac:spMkLst>
        </pc:spChg>
        <pc:spChg chg="mod">
          <ac:chgData name="玲於奈 神山" userId="87719acbe39675c1" providerId="LiveId" clId="{B415A369-133B-4F55-B9E6-75D00023F23D}" dt="2024-12-24T05:07:41.761" v="1080" actId="20577"/>
          <ac:spMkLst>
            <pc:docMk/>
            <pc:sldMk cId="1252428974" sldId="2141411779"/>
            <ac:spMk id="12" creationId="{A0BDF898-591D-1EDA-A95A-474368DDE1EC}"/>
          </ac:spMkLst>
        </pc:spChg>
        <pc:spChg chg="mod">
          <ac:chgData name="玲於奈 神山" userId="87719acbe39675c1" providerId="LiveId" clId="{B415A369-133B-4F55-B9E6-75D00023F23D}" dt="2024-12-24T05:09:36.252" v="1166" actId="1076"/>
          <ac:spMkLst>
            <pc:docMk/>
            <pc:sldMk cId="1252428974" sldId="2141411779"/>
            <ac:spMk id="16" creationId="{4CFB9E1A-7913-536F-096E-202AC8F72FF9}"/>
          </ac:spMkLst>
        </pc:spChg>
        <pc:spChg chg="mod">
          <ac:chgData name="玲於奈 神山" userId="87719acbe39675c1" providerId="LiveId" clId="{B415A369-133B-4F55-B9E6-75D00023F23D}" dt="2024-12-24T05:10:22.423" v="1171" actId="207"/>
          <ac:spMkLst>
            <pc:docMk/>
            <pc:sldMk cId="1252428974" sldId="2141411779"/>
            <ac:spMk id="28" creationId="{C4878114-7DB1-A545-1A8D-3A612FEC4A56}"/>
          </ac:spMkLst>
        </pc:spChg>
        <pc:grpChg chg="mod">
          <ac:chgData name="玲於奈 神山" userId="87719acbe39675c1" providerId="LiveId" clId="{B415A369-133B-4F55-B9E6-75D00023F23D}" dt="2024-12-24T05:09:48.080" v="1167" actId="1076"/>
          <ac:grpSpMkLst>
            <pc:docMk/>
            <pc:sldMk cId="1252428974" sldId="2141411779"/>
            <ac:grpSpMk id="14" creationId="{AA2217F1-CD0D-E316-4046-F52381434A7D}"/>
          </ac:grpSpMkLst>
        </pc:grpChg>
        <pc:cxnChg chg="mod">
          <ac:chgData name="玲於奈 神山" userId="87719acbe39675c1" providerId="LiveId" clId="{B415A369-133B-4F55-B9E6-75D00023F23D}" dt="2024-12-24T05:10:17.960" v="1170" actId="1076"/>
          <ac:cxnSpMkLst>
            <pc:docMk/>
            <pc:sldMk cId="1252428974" sldId="2141411779"/>
            <ac:cxnSpMk id="19" creationId="{00C5A54D-71B2-5893-E257-3FBAA7BA1CB6}"/>
          </ac:cxnSpMkLst>
        </pc:cxnChg>
      </pc:sldChg>
      <pc:sldChg chg="delSp modSp mod">
        <pc:chgData name="玲於奈 神山" userId="87719acbe39675c1" providerId="LiveId" clId="{B415A369-133B-4F55-B9E6-75D00023F23D}" dt="2024-12-25T01:38:49.338" v="1968" actId="1076"/>
        <pc:sldMkLst>
          <pc:docMk/>
          <pc:sldMk cId="1580435517" sldId="2141411781"/>
        </pc:sldMkLst>
      </pc:sldChg>
      <pc:sldChg chg="modSp mod modNotesTx">
        <pc:chgData name="玲於奈 神山" userId="87719acbe39675c1" providerId="LiveId" clId="{B415A369-133B-4F55-B9E6-75D00023F23D}" dt="2025-01-06T04:38:36.467" v="2357" actId="20577"/>
        <pc:sldMkLst>
          <pc:docMk/>
          <pc:sldMk cId="1085799020" sldId="2141411783"/>
        </pc:sldMkLst>
        <pc:spChg chg="mod">
          <ac:chgData name="玲於奈 神山" userId="87719acbe39675c1" providerId="LiveId" clId="{B415A369-133B-4F55-B9E6-75D00023F23D}" dt="2024-12-25T01:41:22.906" v="1999" actId="1076"/>
          <ac:spMkLst>
            <pc:docMk/>
            <pc:sldMk cId="1085799020" sldId="2141411783"/>
            <ac:spMk id="2" creationId="{815DCD5E-86D4-72E2-1A89-20025F168321}"/>
          </ac:spMkLst>
        </pc:spChg>
        <pc:spChg chg="mod">
          <ac:chgData name="玲於奈 神山" userId="87719acbe39675c1" providerId="LiveId" clId="{B415A369-133B-4F55-B9E6-75D00023F23D}" dt="2025-01-06T04:38:36.467" v="2357" actId="20577"/>
          <ac:spMkLst>
            <pc:docMk/>
            <pc:sldMk cId="1085799020" sldId="2141411783"/>
            <ac:spMk id="6" creationId="{C73ECDDB-D879-D2EA-0B1A-0D18950358A9}"/>
          </ac:spMkLst>
        </pc:spChg>
      </pc:sldChg>
      <pc:sldChg chg="modSp mod">
        <pc:chgData name="玲於奈 神山" userId="87719acbe39675c1" providerId="LiveId" clId="{B415A369-133B-4F55-B9E6-75D00023F23D}" dt="2024-12-25T01:36:49.688" v="1942" actId="14100"/>
        <pc:sldMkLst>
          <pc:docMk/>
          <pc:sldMk cId="326342392" sldId="2141411786"/>
        </pc:sldMkLst>
        <pc:spChg chg="mod">
          <ac:chgData name="玲於奈 神山" userId="87719acbe39675c1" providerId="LiveId" clId="{B415A369-133B-4F55-B9E6-75D00023F23D}" dt="2024-12-24T05:54:27.662" v="1882" actId="20577"/>
          <ac:spMkLst>
            <pc:docMk/>
            <pc:sldMk cId="326342392" sldId="2141411786"/>
            <ac:spMk id="2" creationId="{815DCD5E-86D4-72E2-1A89-20025F168321}"/>
          </ac:spMkLst>
        </pc:spChg>
        <pc:spChg chg="mod">
          <ac:chgData name="玲於奈 神山" userId="87719acbe39675c1" providerId="LiveId" clId="{B415A369-133B-4F55-B9E6-75D00023F23D}" dt="2024-12-25T01:36:49.688" v="1942" actId="14100"/>
          <ac:spMkLst>
            <pc:docMk/>
            <pc:sldMk cId="326342392" sldId="2141411786"/>
            <ac:spMk id="4" creationId="{59412701-1378-E5D7-DE4B-9BD04FC86C7B}"/>
          </ac:spMkLst>
        </pc:spChg>
        <pc:picChg chg="mod">
          <ac:chgData name="玲於奈 神山" userId="87719acbe39675c1" providerId="LiveId" clId="{B415A369-133B-4F55-B9E6-75D00023F23D}" dt="2024-12-21T04:16:57.722" v="758" actId="208"/>
          <ac:picMkLst>
            <pc:docMk/>
            <pc:sldMk cId="326342392" sldId="2141411786"/>
            <ac:picMk id="9" creationId="{760EBA51-E2D6-5433-C7B9-DF760D1BCFE6}"/>
          </ac:picMkLst>
        </pc:picChg>
      </pc:sldChg>
      <pc:sldChg chg="modSp mod">
        <pc:chgData name="玲於奈 神山" userId="87719acbe39675c1" providerId="LiveId" clId="{B415A369-133B-4F55-B9E6-75D00023F23D}" dt="2024-12-24T05:58:09.915" v="1891" actId="2711"/>
        <pc:sldMkLst>
          <pc:docMk/>
          <pc:sldMk cId="1615478586" sldId="2141411788"/>
        </pc:sldMkLst>
      </pc:sldChg>
      <pc:sldChg chg="modSp mod">
        <pc:chgData name="玲於奈 神山" userId="87719acbe39675c1" providerId="LiveId" clId="{B415A369-133B-4F55-B9E6-75D00023F23D}" dt="2025-01-06T04:39:46.504" v="2363" actId="20577"/>
        <pc:sldMkLst>
          <pc:docMk/>
          <pc:sldMk cId="2424872552" sldId="2141411789"/>
        </pc:sldMkLst>
        <pc:spChg chg="mod">
          <ac:chgData name="玲於奈 神山" userId="87719acbe39675c1" providerId="LiveId" clId="{B415A369-133B-4F55-B9E6-75D00023F23D}" dt="2024-12-25T01:40:56.900" v="1998" actId="1076"/>
          <ac:spMkLst>
            <pc:docMk/>
            <pc:sldMk cId="2424872552" sldId="2141411789"/>
            <ac:spMk id="2" creationId="{EC6D3171-575C-F9F9-4008-55E26A482E83}"/>
          </ac:spMkLst>
        </pc:spChg>
        <pc:spChg chg="mod">
          <ac:chgData name="玲於奈 神山" userId="87719acbe39675c1" providerId="LiveId" clId="{B415A369-133B-4F55-B9E6-75D00023F23D}" dt="2025-01-06T04:39:46.504" v="2363" actId="20577"/>
          <ac:spMkLst>
            <pc:docMk/>
            <pc:sldMk cId="2424872552" sldId="2141411789"/>
            <ac:spMk id="6" creationId="{BD9E0A8F-80F7-90E0-DC16-8D635F900714}"/>
          </ac:spMkLst>
        </pc:spChg>
      </pc:sldChg>
      <pc:sldChg chg="modSp mod modCm">
        <pc:chgData name="玲於奈 神山" userId="87719acbe39675c1" providerId="LiveId" clId="{B415A369-133B-4F55-B9E6-75D00023F23D}" dt="2024-12-25T01:41:40.824" v="2001" actId="12788"/>
        <pc:sldMkLst>
          <pc:docMk/>
          <pc:sldMk cId="962664085" sldId="2141411790"/>
        </pc:sldMkLst>
        <pc:spChg chg="mod">
          <ac:chgData name="玲於奈 神山" userId="87719acbe39675c1" providerId="LiveId" clId="{B415A369-133B-4F55-B9E6-75D00023F23D}" dt="2024-12-25T01:41:40.824" v="2001" actId="12788"/>
          <ac:spMkLst>
            <pc:docMk/>
            <pc:sldMk cId="962664085" sldId="2141411790"/>
            <ac:spMk id="2" creationId="{A8B18C34-63C0-B613-DB53-DF82A84EED3F}"/>
          </ac:spMkLst>
        </pc:spChg>
        <pc:spChg chg="mod">
          <ac:chgData name="玲於奈 神山" userId="87719acbe39675c1" providerId="LiveId" clId="{B415A369-133B-4F55-B9E6-75D00023F23D}" dt="2024-12-24T05:53:00.732" v="1857" actId="1076"/>
          <ac:spMkLst>
            <pc:docMk/>
            <pc:sldMk cId="962664085" sldId="2141411790"/>
            <ac:spMk id="6" creationId="{08F37A6E-F057-7EBE-5B43-D811FF093093}"/>
          </ac:spMkLst>
        </pc:spChg>
        <pc:extLst>
          <p:ext xmlns:p="http://schemas.openxmlformats.org/presentationml/2006/main" uri="{D6D511B9-2390-475A-947B-AFAB55BFBCF1}">
            <pc226:cmChg xmlns:pc226="http://schemas.microsoft.com/office/powerpoint/2022/06/main/command" chg="mod">
              <pc226:chgData name="玲於奈 神山" userId="87719acbe39675c1" providerId="LiveId" clId="{B415A369-133B-4F55-B9E6-75D00023F23D}" dt="2024-12-24T05:52:47.139" v="1855" actId="20577"/>
              <pc2:cmMkLst xmlns:pc2="http://schemas.microsoft.com/office/powerpoint/2019/9/main/command">
                <pc:docMk/>
                <pc:sldMk cId="962664085" sldId="2141411790"/>
                <pc2:cmMk id="{BC4D39A7-F60D-4FCB-BF17-B75ECF5B04D7}"/>
              </pc2:cmMkLst>
            </pc226:cmChg>
          </p:ext>
        </pc:extLst>
      </pc:sldChg>
      <pc:sldChg chg="modSp mod modCm">
        <pc:chgData name="玲於奈 神山" userId="87719acbe39675c1" providerId="LiveId" clId="{B415A369-133B-4F55-B9E6-75D00023F23D}" dt="2024-12-25T02:10:52.294" v="2151" actId="20577"/>
        <pc:sldMkLst>
          <pc:docMk/>
          <pc:sldMk cId="1037560128" sldId="2141411792"/>
        </pc:sldMkLst>
        <pc:spChg chg="mod">
          <ac:chgData name="玲於奈 神山" userId="87719acbe39675c1" providerId="LiveId" clId="{B415A369-133B-4F55-B9E6-75D00023F23D}" dt="2024-12-21T04:37:40.838" v="892" actId="20577"/>
          <ac:spMkLst>
            <pc:docMk/>
            <pc:sldMk cId="1037560128" sldId="2141411792"/>
            <ac:spMk id="5" creationId="{467FD340-8E3B-7076-13C4-1A4BAF926E54}"/>
          </ac:spMkLst>
        </pc:spChg>
        <pc:spChg chg="mod">
          <ac:chgData name="玲於奈 神山" userId="87719acbe39675c1" providerId="LiveId" clId="{B415A369-133B-4F55-B9E6-75D00023F23D}" dt="2024-12-24T06:00:24.156" v="1939"/>
          <ac:spMkLst>
            <pc:docMk/>
            <pc:sldMk cId="1037560128" sldId="2141411792"/>
            <ac:spMk id="7" creationId="{BA19856A-0EBD-FF83-B8C5-020D1CD1E159}"/>
          </ac:spMkLst>
        </pc:spChg>
        <pc:spChg chg="mod">
          <ac:chgData name="玲於奈 神山" userId="87719acbe39675c1" providerId="LiveId" clId="{B415A369-133B-4F55-B9E6-75D00023F23D}" dt="2024-12-21T03:25:15.092" v="250" actId="208"/>
          <ac:spMkLst>
            <pc:docMk/>
            <pc:sldMk cId="1037560128" sldId="2141411792"/>
            <ac:spMk id="8" creationId="{C8BDA4EB-1F7B-F544-6A48-238C4DEFE5FB}"/>
          </ac:spMkLst>
        </pc:spChg>
        <pc:spChg chg="mod">
          <ac:chgData name="玲於奈 神山" userId="87719acbe39675c1" providerId="LiveId" clId="{B415A369-133B-4F55-B9E6-75D00023F23D}" dt="2024-12-21T02:51:38.285" v="57" actId="207"/>
          <ac:spMkLst>
            <pc:docMk/>
            <pc:sldMk cId="1037560128" sldId="2141411792"/>
            <ac:spMk id="9" creationId="{55E6AEB8-4273-A523-849C-89D7EB8C31B4}"/>
          </ac:spMkLst>
        </pc:spChg>
        <pc:spChg chg="mod">
          <ac:chgData name="玲於奈 神山" userId="87719acbe39675c1" providerId="LiveId" clId="{B415A369-133B-4F55-B9E6-75D00023F23D}" dt="2024-12-21T02:51:07.671" v="42" actId="20577"/>
          <ac:spMkLst>
            <pc:docMk/>
            <pc:sldMk cId="1037560128" sldId="2141411792"/>
            <ac:spMk id="10" creationId="{65650A62-7B80-848F-CB28-636D35133D31}"/>
          </ac:spMkLst>
        </pc:spChg>
        <pc:spChg chg="mod">
          <ac:chgData name="玲於奈 神山" userId="87719acbe39675c1" providerId="LiveId" clId="{B415A369-133B-4F55-B9E6-75D00023F23D}" dt="2024-12-21T02:51:19.716" v="47" actId="20577"/>
          <ac:spMkLst>
            <pc:docMk/>
            <pc:sldMk cId="1037560128" sldId="2141411792"/>
            <ac:spMk id="11" creationId="{918D96DD-01A8-15F4-0B54-D4F865BDB484}"/>
          </ac:spMkLst>
        </pc:spChg>
        <pc:spChg chg="mod">
          <ac:chgData name="玲於奈 神山" userId="87719acbe39675c1" providerId="LiveId" clId="{B415A369-133B-4F55-B9E6-75D00023F23D}" dt="2024-12-21T02:51:24.216" v="50" actId="20577"/>
          <ac:spMkLst>
            <pc:docMk/>
            <pc:sldMk cId="1037560128" sldId="2141411792"/>
            <ac:spMk id="12" creationId="{AE99DFA5-0762-C389-D263-628349BAF382}"/>
          </ac:spMkLst>
        </pc:spChg>
        <pc:spChg chg="mod">
          <ac:chgData name="玲於奈 神山" userId="87719acbe39675c1" providerId="LiveId" clId="{B415A369-133B-4F55-B9E6-75D00023F23D}" dt="2024-12-21T02:51:27.666" v="53" actId="20577"/>
          <ac:spMkLst>
            <pc:docMk/>
            <pc:sldMk cId="1037560128" sldId="2141411792"/>
            <ac:spMk id="13" creationId="{849B5853-375B-49B2-475B-0CC2A8F7D7B6}"/>
          </ac:spMkLst>
        </pc:spChg>
        <pc:spChg chg="mod">
          <ac:chgData name="玲於奈 神山" userId="87719acbe39675c1" providerId="LiveId" clId="{B415A369-133B-4F55-B9E6-75D00023F23D}" dt="2024-12-21T02:51:31.053" v="56" actId="20577"/>
          <ac:spMkLst>
            <pc:docMk/>
            <pc:sldMk cId="1037560128" sldId="2141411792"/>
            <ac:spMk id="14" creationId="{CA4DFE45-4D73-E7A3-57BD-E8BD97BA10F6}"/>
          </ac:spMkLst>
        </pc:spChg>
        <pc:spChg chg="mod">
          <ac:chgData name="玲於奈 神山" userId="87719acbe39675c1" providerId="LiveId" clId="{B415A369-133B-4F55-B9E6-75D00023F23D}" dt="2024-12-21T03:25:28.362" v="254" actId="208"/>
          <ac:spMkLst>
            <pc:docMk/>
            <pc:sldMk cId="1037560128" sldId="2141411792"/>
            <ac:spMk id="15" creationId="{CCCD5703-3E69-BFB6-68FD-139ECB5C079D}"/>
          </ac:spMkLst>
        </pc:spChg>
        <pc:spChg chg="mod">
          <ac:chgData name="玲於奈 神山" userId="87719acbe39675c1" providerId="LiveId" clId="{B415A369-133B-4F55-B9E6-75D00023F23D}" dt="2024-12-25T02:10:52.294" v="2151" actId="20577"/>
          <ac:spMkLst>
            <pc:docMk/>
            <pc:sldMk cId="1037560128" sldId="2141411792"/>
            <ac:spMk id="18" creationId="{B3EDDE83-50B5-70D9-7FBA-9F7D2B63C8C3}"/>
          </ac:spMkLst>
        </pc:spChg>
        <pc:spChg chg="mod">
          <ac:chgData name="玲於奈 神山" userId="87719acbe39675c1" providerId="LiveId" clId="{B415A369-133B-4F55-B9E6-75D00023F23D}" dt="2024-12-21T03:25:32.925" v="256" actId="208"/>
          <ac:spMkLst>
            <pc:docMk/>
            <pc:sldMk cId="1037560128" sldId="2141411792"/>
            <ac:spMk id="19" creationId="{7C02D535-E869-7DE3-52C4-5DC2C1C93EA7}"/>
          </ac:spMkLst>
        </pc:spChg>
        <pc:spChg chg="mod">
          <ac:chgData name="玲於奈 神山" userId="87719acbe39675c1" providerId="LiveId" clId="{B415A369-133B-4F55-B9E6-75D00023F23D}" dt="2024-12-21T04:39:52.282" v="909" actId="20577"/>
          <ac:spMkLst>
            <pc:docMk/>
            <pc:sldMk cId="1037560128" sldId="2141411792"/>
            <ac:spMk id="21" creationId="{5A9C56B8-B70E-B06C-8B37-71D3C522BB49}"/>
          </ac:spMkLst>
        </pc:spChg>
        <pc:spChg chg="mod">
          <ac:chgData name="玲於奈 神山" userId="87719acbe39675c1" providerId="LiveId" clId="{B415A369-133B-4F55-B9E6-75D00023F23D}" dt="2024-12-21T04:38:59.309" v="903" actId="20577"/>
          <ac:spMkLst>
            <pc:docMk/>
            <pc:sldMk cId="1037560128" sldId="2141411792"/>
            <ac:spMk id="22" creationId="{9638F7FA-2884-0E9E-4B04-3DC6F1EB84B4}"/>
          </ac:spMkLst>
        </pc:spChg>
        <pc:spChg chg="mod">
          <ac:chgData name="玲於奈 神山" userId="87719acbe39675c1" providerId="LiveId" clId="{B415A369-133B-4F55-B9E6-75D00023F23D}" dt="2024-12-21T04:38:57.109" v="902" actId="20577"/>
          <ac:spMkLst>
            <pc:docMk/>
            <pc:sldMk cId="1037560128" sldId="2141411792"/>
            <ac:spMk id="24" creationId="{ACAE7782-EE55-CCEE-6936-F49E0D0C99AB}"/>
          </ac:spMkLst>
        </pc:spChg>
        <pc:spChg chg="mod">
          <ac:chgData name="玲於奈 神山" userId="87719acbe39675c1" providerId="LiveId" clId="{B415A369-133B-4F55-B9E6-75D00023F23D}" dt="2024-12-21T04:38:45.178" v="899" actId="20577"/>
          <ac:spMkLst>
            <pc:docMk/>
            <pc:sldMk cId="1037560128" sldId="2141411792"/>
            <ac:spMk id="25" creationId="{86313345-6580-1086-A77E-976274EC387A}"/>
          </ac:spMkLst>
        </pc:spChg>
        <pc:spChg chg="mod">
          <ac:chgData name="玲於奈 神山" userId="87719acbe39675c1" providerId="LiveId" clId="{B415A369-133B-4F55-B9E6-75D00023F23D}" dt="2024-12-21T04:38:27.591" v="896" actId="20577"/>
          <ac:spMkLst>
            <pc:docMk/>
            <pc:sldMk cId="1037560128" sldId="2141411792"/>
            <ac:spMk id="26" creationId="{8BE6A4A8-AFA0-B81F-F891-3D92E102B78E}"/>
          </ac:spMkLst>
        </pc:spChg>
        <pc:spChg chg="mod">
          <ac:chgData name="玲於奈 神山" userId="87719acbe39675c1" providerId="LiveId" clId="{B415A369-133B-4F55-B9E6-75D00023F23D}" dt="2024-12-21T04:38:48.345" v="900" actId="20577"/>
          <ac:spMkLst>
            <pc:docMk/>
            <pc:sldMk cId="1037560128" sldId="2141411792"/>
            <ac:spMk id="27" creationId="{0DEBB154-2E64-2A12-40E3-CFA5F699B161}"/>
          </ac:spMkLst>
        </pc:spChg>
        <pc:spChg chg="mod">
          <ac:chgData name="玲於奈 神山" userId="87719acbe39675c1" providerId="LiveId" clId="{B415A369-133B-4F55-B9E6-75D00023F23D}" dt="2024-12-21T04:38:51.583" v="901" actId="20577"/>
          <ac:spMkLst>
            <pc:docMk/>
            <pc:sldMk cId="1037560128" sldId="2141411792"/>
            <ac:spMk id="28" creationId="{4E50C6AE-7DC3-FFF5-65AF-C55E63B296E5}"/>
          </ac:spMkLst>
        </pc:spChg>
        <pc:extLst>
          <p:ext xmlns:p="http://schemas.openxmlformats.org/presentationml/2006/main" uri="{D6D511B9-2390-475A-947B-AFAB55BFBCF1}">
            <pc226:cmChg xmlns:pc226="http://schemas.microsoft.com/office/powerpoint/2022/06/main/command" chg="mod">
              <pc226:chgData name="玲於奈 神山" userId="87719acbe39675c1" providerId="LiveId" clId="{B415A369-133B-4F55-B9E6-75D00023F23D}" dt="2024-12-21T02:51:14.159" v="44" actId="20577"/>
              <pc2:cmMkLst xmlns:pc2="http://schemas.microsoft.com/office/powerpoint/2019/9/main/command">
                <pc:docMk/>
                <pc:sldMk cId="1037560128" sldId="2141411792"/>
                <pc2:cmMk id="{F97A15AA-8EE9-4E0D-825F-D467462087E9}"/>
              </pc2:cmMkLst>
            </pc226:cmChg>
          </p:ext>
        </pc:extLst>
      </pc:sldChg>
      <pc:sldChg chg="delSp modSp del mod">
        <pc:chgData name="玲於奈 神山" userId="87719acbe39675c1" providerId="LiveId" clId="{B415A369-133B-4F55-B9E6-75D00023F23D}" dt="2025-01-10T01:04:48.130" v="2364" actId="2696"/>
        <pc:sldMkLst>
          <pc:docMk/>
          <pc:sldMk cId="2413456757" sldId="2141411793"/>
        </pc:sldMkLst>
      </pc:sldChg>
      <pc:sldChg chg="modSp add del mod ord">
        <pc:chgData name="玲於奈 神山" userId="87719acbe39675c1" providerId="LiveId" clId="{B415A369-133B-4F55-B9E6-75D00023F23D}" dt="2024-12-21T04:36:08.086" v="871" actId="2696"/>
        <pc:sldMkLst>
          <pc:docMk/>
          <pc:sldMk cId="525708059" sldId="2141411794"/>
        </pc:sldMkLst>
      </pc:sldChg>
      <pc:sldChg chg="new del">
        <pc:chgData name="玲於奈 神山" userId="87719acbe39675c1" providerId="LiveId" clId="{B415A369-133B-4F55-B9E6-75D00023F23D}" dt="2024-12-21T03:46:31.653" v="479" actId="2696"/>
        <pc:sldMkLst>
          <pc:docMk/>
          <pc:sldMk cId="771161166" sldId="2141411795"/>
        </pc:sldMkLst>
      </pc:sldChg>
      <pc:sldChg chg="addSp delSp modSp add mod">
        <pc:chgData name="玲於奈 神山" userId="87719acbe39675c1" providerId="LiveId" clId="{B415A369-133B-4F55-B9E6-75D00023F23D}" dt="2024-12-25T02:08:02.071" v="2128" actId="1076"/>
        <pc:sldMkLst>
          <pc:docMk/>
          <pc:sldMk cId="852602372" sldId="2141411795"/>
        </pc:sldMkLst>
      </pc:sldChg>
      <pc:sldChg chg="modSp add del mod ord">
        <pc:chgData name="玲於奈 神山" userId="87719acbe39675c1" providerId="LiveId" clId="{B415A369-133B-4F55-B9E6-75D00023F23D}" dt="2024-12-21T04:33:58.864" v="845" actId="47"/>
        <pc:sldMkLst>
          <pc:docMk/>
          <pc:sldMk cId="879114745" sldId="2141411796"/>
        </pc:sldMkLst>
      </pc:sldChg>
      <pc:sldChg chg="addSp delSp modSp add mod ord">
        <pc:chgData name="玲於奈 神山" userId="87719acbe39675c1" providerId="LiveId" clId="{B415A369-133B-4F55-B9E6-75D00023F23D}" dt="2024-12-24T05:26:09.767" v="1207" actId="2711"/>
        <pc:sldMkLst>
          <pc:docMk/>
          <pc:sldMk cId="2859270474" sldId="2141411797"/>
        </pc:sldMkLst>
        <pc:spChg chg="mod">
          <ac:chgData name="玲於奈 神山" userId="87719acbe39675c1" providerId="LiveId" clId="{B415A369-133B-4F55-B9E6-75D00023F23D}" dt="2024-12-21T04:34:24.246" v="850" actId="1076"/>
          <ac:spMkLst>
            <pc:docMk/>
            <pc:sldMk cId="2859270474" sldId="2141411797"/>
            <ac:spMk id="2" creationId="{92B3C4E5-1B13-CF0A-5776-9C59E913DCA5}"/>
          </ac:spMkLst>
        </pc:spChg>
      </pc:sldChg>
      <pc:sldChg chg="modSp add mod ord">
        <pc:chgData name="玲於奈 神山" userId="87719acbe39675c1" providerId="LiveId" clId="{B415A369-133B-4F55-B9E6-75D00023F23D}" dt="2024-12-25T02:11:13.228" v="2192" actId="20577"/>
        <pc:sldMkLst>
          <pc:docMk/>
          <pc:sldMk cId="2928395114" sldId="2141411798"/>
        </pc:sldMkLst>
        <pc:spChg chg="mod">
          <ac:chgData name="玲於奈 神山" userId="87719acbe39675c1" providerId="LiveId" clId="{B415A369-133B-4F55-B9E6-75D00023F23D}" dt="2024-12-25T02:11:13.228" v="2192" actId="20577"/>
          <ac:spMkLst>
            <pc:docMk/>
            <pc:sldMk cId="2928395114" sldId="2141411798"/>
            <ac:spMk id="2" creationId="{2E772C37-B17A-F9B6-6843-0A53CA0BC327}"/>
          </ac:spMkLst>
        </pc:spChg>
      </pc:sldChg>
      <pc:sldChg chg="modSp add mod ord">
        <pc:chgData name="玲於奈 神山" userId="87719acbe39675c1" providerId="LiveId" clId="{B415A369-133B-4F55-B9E6-75D00023F23D}" dt="2024-12-21T04:36:55.913" v="886" actId="20577"/>
        <pc:sldMkLst>
          <pc:docMk/>
          <pc:sldMk cId="2731139540" sldId="2141411799"/>
        </pc:sldMkLst>
        <pc:spChg chg="mod">
          <ac:chgData name="玲於奈 神山" userId="87719acbe39675c1" providerId="LiveId" clId="{B415A369-133B-4F55-B9E6-75D00023F23D}" dt="2024-12-21T04:36:55.913" v="886" actId="20577"/>
          <ac:spMkLst>
            <pc:docMk/>
            <pc:sldMk cId="2731139540" sldId="2141411799"/>
            <ac:spMk id="2" creationId="{E99B8B12-C316-4F92-D0FB-3B58E4DBB35C}"/>
          </ac:spMkLst>
        </pc:spChg>
      </pc:sldChg>
    </pc:docChg>
  </pc:docChgLst>
  <pc:docChgLst>
    <pc:chgData name="神山 玲於奈" userId="87719acbe39675c1" providerId="Windows Live" clId="Web-{0D899AA5-AF9A-4305-968F-2E0AC28D9131}"/>
    <pc:docChg chg="modSld">
      <pc:chgData name="神山 玲於奈" userId="87719acbe39675c1" providerId="Windows Live" clId="Web-{0D899AA5-AF9A-4305-968F-2E0AC28D9131}" dt="2024-11-26T04:37:20.339" v="5" actId="20577"/>
      <pc:docMkLst>
        <pc:docMk/>
      </pc:docMkLst>
      <pc:sldChg chg="modSp">
        <pc:chgData name="神山 玲於奈" userId="87719acbe39675c1" providerId="Windows Live" clId="Web-{0D899AA5-AF9A-4305-968F-2E0AC28D9131}" dt="2024-11-26T04:37:20.339" v="5" actId="20577"/>
        <pc:sldMkLst>
          <pc:docMk/>
          <pc:sldMk cId="3543650296" sldId="2141411762"/>
        </pc:sldMkLst>
      </pc:sldChg>
    </pc:docChg>
  </pc:docChgLst>
  <pc:docChgLst>
    <pc:chgData name="神山 玲於奈" userId="87719acbe39675c1" providerId="Windows Live" clId="Web-{46498D36-2F61-4153-A57F-3C88830E38CE}"/>
    <pc:docChg chg="addSld modSld">
      <pc:chgData name="神山 玲於奈" userId="87719acbe39675c1" providerId="Windows Live" clId="Web-{46498D36-2F61-4153-A57F-3C88830E38CE}" dt="2024-11-24T08:27:29.826" v="95" actId="20577"/>
      <pc:docMkLst>
        <pc:docMk/>
      </pc:docMkLst>
      <pc:sldChg chg="modSp">
        <pc:chgData name="神山 玲於奈" userId="87719acbe39675c1" providerId="Windows Live" clId="Web-{46498D36-2F61-4153-A57F-3C88830E38CE}" dt="2024-11-24T05:08:19.105" v="86"/>
        <pc:sldMkLst>
          <pc:docMk/>
          <pc:sldMk cId="3543650296" sldId="2141411762"/>
        </pc:sldMkLst>
      </pc:sldChg>
      <pc:sldChg chg="modSp new">
        <pc:chgData name="神山 玲於奈" userId="87719acbe39675c1" providerId="Windows Live" clId="Web-{46498D36-2F61-4153-A57F-3C88830E38CE}" dt="2024-11-24T08:27:29.826" v="95" actId="20577"/>
        <pc:sldMkLst>
          <pc:docMk/>
          <pc:sldMk cId="3829604709" sldId="2141411763"/>
        </pc:sldMkLst>
      </pc:sldChg>
    </pc:docChg>
  </pc:docChgLst>
  <pc:docChgLst>
    <pc:chgData name="玲於奈 神山" userId="87719acbe39675c1" providerId="LiveId" clId="{AFB55FF8-ADDC-45E0-B573-726EDDC61036}"/>
    <pc:docChg chg="undo redo custSel addSld delSld modSld sldOrd">
      <pc:chgData name="玲於奈 神山" userId="87719acbe39675c1" providerId="LiveId" clId="{AFB55FF8-ADDC-45E0-B573-726EDDC61036}" dt="2024-12-19T05:56:27.444" v="21401" actId="255"/>
      <pc:docMkLst>
        <pc:docMk/>
      </pc:docMkLst>
      <pc:sldChg chg="addSp delSp modSp mod setBg addAnim delDesignElem chgLayout">
        <pc:chgData name="玲於奈 神山" userId="87719acbe39675c1" providerId="LiveId" clId="{AFB55FF8-ADDC-45E0-B573-726EDDC61036}" dt="2024-12-19T05:55:17.957" v="21386" actId="255"/>
        <pc:sldMkLst>
          <pc:docMk/>
          <pc:sldMk cId="2135410473" sldId="256"/>
        </pc:sldMkLst>
        <pc:spChg chg="mod ord">
          <ac:chgData name="玲於奈 神山" userId="87719acbe39675c1" providerId="LiveId" clId="{AFB55FF8-ADDC-45E0-B573-726EDDC61036}" dt="2024-12-19T05:17:42.745" v="20998" actId="26606"/>
          <ac:spMkLst>
            <pc:docMk/>
            <pc:sldMk cId="2135410473" sldId="256"/>
            <ac:spMk id="2" creationId="{D9808C33-0251-0F1D-2130-1B2472445603}"/>
          </ac:spMkLst>
        </pc:spChg>
        <pc:spChg chg="mod ord">
          <ac:chgData name="玲於奈 神山" userId="87719acbe39675c1" providerId="LiveId" clId="{AFB55FF8-ADDC-45E0-B573-726EDDC61036}" dt="2024-12-19T05:17:42.745" v="20998" actId="26606"/>
          <ac:spMkLst>
            <pc:docMk/>
            <pc:sldMk cId="2135410473" sldId="256"/>
            <ac:spMk id="3" creationId="{EA8CA2AC-6054-9552-23A7-4F14921D8AFB}"/>
          </ac:spMkLst>
        </pc:spChg>
        <pc:spChg chg="add del">
          <ac:chgData name="玲於奈 神山" userId="87719acbe39675c1" providerId="LiveId" clId="{AFB55FF8-ADDC-45E0-B573-726EDDC61036}" dt="2024-12-19T05:17:42.745" v="20998" actId="26606"/>
          <ac:spMkLst>
            <pc:docMk/>
            <pc:sldMk cId="2135410473" sldId="256"/>
            <ac:spMk id="13" creationId="{934F1179-B481-4F9E-BCA3-AFB972070F83}"/>
          </ac:spMkLst>
        </pc:spChg>
        <pc:spChg chg="add del">
          <ac:chgData name="玲於奈 神山" userId="87719acbe39675c1" providerId="LiveId" clId="{AFB55FF8-ADDC-45E0-B573-726EDDC61036}" dt="2024-12-19T05:17:42.745" v="20998" actId="26606"/>
          <ac:spMkLst>
            <pc:docMk/>
            <pc:sldMk cId="2135410473" sldId="256"/>
            <ac:spMk id="15" creationId="{827DC2C4-B485-428A-BF4A-472D2967F47F}"/>
          </ac:spMkLst>
        </pc:spChg>
        <pc:spChg chg="add del">
          <ac:chgData name="玲於奈 神山" userId="87719acbe39675c1" providerId="LiveId" clId="{AFB55FF8-ADDC-45E0-B573-726EDDC61036}" dt="2024-12-19T05:17:42.745" v="20998" actId="26606"/>
          <ac:spMkLst>
            <pc:docMk/>
            <pc:sldMk cId="2135410473" sldId="256"/>
            <ac:spMk id="20" creationId="{EE04B5EB-F158-4507-90DD-BD23620C7CC9}"/>
          </ac:spMkLst>
        </pc:spChg>
      </pc:sldChg>
      <pc:sldChg chg="modSp mod ord">
        <pc:chgData name="玲於奈 神山" userId="87719acbe39675c1" providerId="LiveId" clId="{AFB55FF8-ADDC-45E0-B573-726EDDC61036}" dt="2024-12-13T05:37:19.693" v="17626"/>
        <pc:sldMkLst>
          <pc:docMk/>
          <pc:sldMk cId="1861892293" sldId="258"/>
        </pc:sldMkLst>
        <pc:spChg chg="mod">
          <ac:chgData name="玲於奈 神山" userId="87719acbe39675c1" providerId="LiveId" clId="{AFB55FF8-ADDC-45E0-B573-726EDDC61036}" dt="2024-12-13T02:49:28.364" v="16187"/>
          <ac:spMkLst>
            <pc:docMk/>
            <pc:sldMk cId="1861892293" sldId="258"/>
            <ac:spMk id="3" creationId="{538047D6-454B-CF45-C553-9C2B7DF20C81}"/>
          </ac:spMkLst>
        </pc:spChg>
      </pc:sldChg>
      <pc:sldChg chg="modSp mod ord">
        <pc:chgData name="玲於奈 神山" userId="87719acbe39675c1" providerId="LiveId" clId="{AFB55FF8-ADDC-45E0-B573-726EDDC61036}" dt="2024-12-05T04:40:31.422" v="11261"/>
        <pc:sldMkLst>
          <pc:docMk/>
          <pc:sldMk cId="3521858790" sldId="259"/>
        </pc:sldMkLst>
      </pc:sldChg>
      <pc:sldChg chg="modSp mod ord">
        <pc:chgData name="玲於奈 神山" userId="87719acbe39675c1" providerId="LiveId" clId="{AFB55FF8-ADDC-45E0-B573-726EDDC61036}" dt="2024-12-11T12:14:23.309" v="15488"/>
        <pc:sldMkLst>
          <pc:docMk/>
          <pc:sldMk cId="2076751744" sldId="260"/>
        </pc:sldMkLst>
      </pc:sldChg>
      <pc:sldChg chg="modSp del mod ord">
        <pc:chgData name="玲於奈 神山" userId="87719acbe39675c1" providerId="LiveId" clId="{AFB55FF8-ADDC-45E0-B573-726EDDC61036}" dt="2024-12-13T04:28:35.016" v="16671" actId="2696"/>
        <pc:sldMkLst>
          <pc:docMk/>
          <pc:sldMk cId="4150131061" sldId="263"/>
        </pc:sldMkLst>
      </pc:sldChg>
      <pc:sldChg chg="modSp del mod">
        <pc:chgData name="玲於奈 神山" userId="87719acbe39675c1" providerId="LiveId" clId="{AFB55FF8-ADDC-45E0-B573-726EDDC61036}" dt="2024-10-25T09:30:37.539" v="64" actId="2696"/>
        <pc:sldMkLst>
          <pc:docMk/>
          <pc:sldMk cId="2521442040" sldId="264"/>
        </pc:sldMkLst>
      </pc:sldChg>
      <pc:sldChg chg="del">
        <pc:chgData name="玲於奈 神山" userId="87719acbe39675c1" providerId="LiveId" clId="{AFB55FF8-ADDC-45E0-B573-726EDDC61036}" dt="2024-10-25T10:48:28.857" v="1028" actId="2696"/>
        <pc:sldMkLst>
          <pc:docMk/>
          <pc:sldMk cId="1218099764" sldId="265"/>
        </pc:sldMkLst>
      </pc:sldChg>
      <pc:sldChg chg="ord">
        <pc:chgData name="玲於奈 神山" userId="87719acbe39675c1" providerId="LiveId" clId="{AFB55FF8-ADDC-45E0-B573-726EDDC61036}" dt="2024-12-11T12:14:09.443" v="15484"/>
        <pc:sldMkLst>
          <pc:docMk/>
          <pc:sldMk cId="3180701781" sldId="266"/>
        </pc:sldMkLst>
      </pc:sldChg>
      <pc:sldChg chg="modSp mod ord">
        <pc:chgData name="玲於奈 神山" userId="87719acbe39675c1" providerId="LiveId" clId="{AFB55FF8-ADDC-45E0-B573-726EDDC61036}" dt="2024-12-11T12:13:47.525" v="15482"/>
        <pc:sldMkLst>
          <pc:docMk/>
          <pc:sldMk cId="2324097449" sldId="267"/>
        </pc:sldMkLst>
      </pc:sldChg>
      <pc:sldChg chg="modSp mod ord">
        <pc:chgData name="玲於奈 神山" userId="87719acbe39675c1" providerId="LiveId" clId="{AFB55FF8-ADDC-45E0-B573-726EDDC61036}" dt="2024-12-05T04:40:31.422" v="11261"/>
        <pc:sldMkLst>
          <pc:docMk/>
          <pc:sldMk cId="2291526087" sldId="268"/>
        </pc:sldMkLst>
      </pc:sldChg>
      <pc:sldChg chg="modSp mod ord">
        <pc:chgData name="玲於奈 神山" userId="87719acbe39675c1" providerId="LiveId" clId="{AFB55FF8-ADDC-45E0-B573-726EDDC61036}" dt="2024-12-05T04:40:31.422" v="11261"/>
        <pc:sldMkLst>
          <pc:docMk/>
          <pc:sldMk cId="1189669955" sldId="269"/>
        </pc:sldMkLst>
        <pc:spChg chg="mod">
          <ac:chgData name="玲於奈 神山" userId="87719acbe39675c1" providerId="LiveId" clId="{AFB55FF8-ADDC-45E0-B573-726EDDC61036}" dt="2024-11-20T05:22:02.441" v="4633" actId="20577"/>
          <ac:spMkLst>
            <pc:docMk/>
            <pc:sldMk cId="1189669955" sldId="269"/>
            <ac:spMk id="8" creationId="{B161CC59-CC58-4D22-7F42-AB04453EF773}"/>
          </ac:spMkLst>
        </pc:spChg>
      </pc:sldChg>
      <pc:sldChg chg="addSp modSp mod">
        <pc:chgData name="玲於奈 神山" userId="87719acbe39675c1" providerId="LiveId" clId="{AFB55FF8-ADDC-45E0-B573-726EDDC61036}" dt="2024-11-20T05:47:38.730" v="5274" actId="20577"/>
        <pc:sldMkLst>
          <pc:docMk/>
          <pc:sldMk cId="3422110939" sldId="270"/>
        </pc:sldMkLst>
        <pc:spChg chg="mod">
          <ac:chgData name="玲於奈 神山" userId="87719acbe39675c1" providerId="LiveId" clId="{AFB55FF8-ADDC-45E0-B573-726EDDC61036}" dt="2024-11-20T05:47:38.730" v="5274" actId="20577"/>
          <ac:spMkLst>
            <pc:docMk/>
            <pc:sldMk cId="3422110939" sldId="270"/>
            <ac:spMk id="15" creationId="{C584F51A-1497-E9E0-2671-445A9D2D867B}"/>
          </ac:spMkLst>
        </pc:spChg>
      </pc:sldChg>
      <pc:sldChg chg="addSp delSp modSp del mod">
        <pc:chgData name="玲於奈 神山" userId="87719acbe39675c1" providerId="LiveId" clId="{AFB55FF8-ADDC-45E0-B573-726EDDC61036}" dt="2024-12-13T01:58:37.807" v="15808" actId="47"/>
        <pc:sldMkLst>
          <pc:docMk/>
          <pc:sldMk cId="3578793084" sldId="271"/>
        </pc:sldMkLst>
      </pc:sldChg>
      <pc:sldChg chg="addSp delSp modSp mod ord">
        <pc:chgData name="玲於奈 神山" userId="87719acbe39675c1" providerId="LiveId" clId="{AFB55FF8-ADDC-45E0-B573-726EDDC61036}" dt="2024-11-28T02:57:15.756" v="10914"/>
        <pc:sldMkLst>
          <pc:docMk/>
          <pc:sldMk cId="587582034" sldId="272"/>
        </pc:sldMkLst>
        <pc:spChg chg="mod">
          <ac:chgData name="玲於奈 神山" userId="87719acbe39675c1" providerId="LiveId" clId="{AFB55FF8-ADDC-45E0-B573-726EDDC61036}" dt="2024-11-20T05:14:51.421" v="4471" actId="20577"/>
          <ac:spMkLst>
            <pc:docMk/>
            <pc:sldMk cId="587582034" sldId="272"/>
            <ac:spMk id="2" creationId="{15847B27-E9E8-556F-6D76-750ED3FF1C00}"/>
          </ac:spMkLst>
        </pc:spChg>
        <pc:spChg chg="mod">
          <ac:chgData name="玲於奈 神山" userId="87719acbe39675c1" providerId="LiveId" clId="{AFB55FF8-ADDC-45E0-B573-726EDDC61036}" dt="2024-11-28T02:36:25.991" v="10902" actId="1076"/>
          <ac:spMkLst>
            <pc:docMk/>
            <pc:sldMk cId="587582034" sldId="272"/>
            <ac:spMk id="3" creationId="{7DB46BC8-E272-2220-B09E-7D3DC8DF68D6}"/>
          </ac:spMkLst>
        </pc:spChg>
        <pc:spChg chg="add mod">
          <ac:chgData name="玲於奈 神山" userId="87719acbe39675c1" providerId="LiveId" clId="{AFB55FF8-ADDC-45E0-B573-726EDDC61036}" dt="2024-11-20T05:18:17.188" v="4597" actId="1076"/>
          <ac:spMkLst>
            <pc:docMk/>
            <pc:sldMk cId="587582034" sldId="272"/>
            <ac:spMk id="8" creationId="{04BE03D5-F731-4C57-3B67-B4BE119322E3}"/>
          </ac:spMkLst>
        </pc:spChg>
        <pc:spChg chg="add mod">
          <ac:chgData name="玲於奈 神山" userId="87719acbe39675c1" providerId="LiveId" clId="{AFB55FF8-ADDC-45E0-B573-726EDDC61036}" dt="2024-11-20T05:16:58.716" v="4535" actId="1076"/>
          <ac:spMkLst>
            <pc:docMk/>
            <pc:sldMk cId="587582034" sldId="272"/>
            <ac:spMk id="11" creationId="{491A0E5C-A808-BF7E-C555-7423B910B5A4}"/>
          </ac:spMkLst>
        </pc:spChg>
        <pc:spChg chg="add mod">
          <ac:chgData name="玲於奈 神山" userId="87719acbe39675c1" providerId="LiveId" clId="{AFB55FF8-ADDC-45E0-B573-726EDDC61036}" dt="2024-11-20T05:16:55.029" v="4534" actId="1076"/>
          <ac:spMkLst>
            <pc:docMk/>
            <pc:sldMk cId="587582034" sldId="272"/>
            <ac:spMk id="12" creationId="{C4788B5B-5CB4-056C-6713-6524A645106C}"/>
          </ac:spMkLst>
        </pc:spChg>
        <pc:spChg chg="add mod">
          <ac:chgData name="玲於奈 神山" userId="87719acbe39675c1" providerId="LiveId" clId="{AFB55FF8-ADDC-45E0-B573-726EDDC61036}" dt="2024-11-27T15:10:48.195" v="10310" actId="1076"/>
          <ac:spMkLst>
            <pc:docMk/>
            <pc:sldMk cId="587582034" sldId="272"/>
            <ac:spMk id="13" creationId="{E8AACC79-9E71-2685-ED6E-C9F6E38345AC}"/>
          </ac:spMkLst>
        </pc:spChg>
        <pc:spChg chg="add mod">
          <ac:chgData name="玲於奈 神山" userId="87719acbe39675c1" providerId="LiveId" clId="{AFB55FF8-ADDC-45E0-B573-726EDDC61036}" dt="2024-11-20T05:16:45.791" v="4532" actId="1076"/>
          <ac:spMkLst>
            <pc:docMk/>
            <pc:sldMk cId="587582034" sldId="272"/>
            <ac:spMk id="14" creationId="{D2E44A69-F5B4-F234-D7E3-3765AD118E37}"/>
          </ac:spMkLst>
        </pc:spChg>
        <pc:spChg chg="mod">
          <ac:chgData name="玲於奈 神山" userId="87719acbe39675c1" providerId="LiveId" clId="{AFB55FF8-ADDC-45E0-B573-726EDDC61036}" dt="2024-11-20T05:57:47.797" v="5501" actId="1582"/>
          <ac:spMkLst>
            <pc:docMk/>
            <pc:sldMk cId="587582034" sldId="272"/>
            <ac:spMk id="16" creationId="{E7233899-7F07-EFCE-90BB-B4182DF95AE7}"/>
          </ac:spMkLst>
        </pc:spChg>
        <pc:spChg chg="mod">
          <ac:chgData name="玲於奈 神山" userId="87719acbe39675c1" providerId="LiveId" clId="{AFB55FF8-ADDC-45E0-B573-726EDDC61036}" dt="2024-11-20T05:58:26.235" v="5510" actId="1076"/>
          <ac:spMkLst>
            <pc:docMk/>
            <pc:sldMk cId="587582034" sldId="272"/>
            <ac:spMk id="17" creationId="{035BB433-3821-B074-CD1D-84A07AF9A0A0}"/>
          </ac:spMkLst>
        </pc:spChg>
        <pc:grpChg chg="add mod">
          <ac:chgData name="玲於奈 神山" userId="87719acbe39675c1" providerId="LiveId" clId="{AFB55FF8-ADDC-45E0-B573-726EDDC61036}" dt="2024-11-20T05:56:56.614" v="5495" actId="1076"/>
          <ac:grpSpMkLst>
            <pc:docMk/>
            <pc:sldMk cId="587582034" sldId="272"/>
            <ac:grpSpMk id="15" creationId="{E7BE6AB9-A0DB-C40F-C775-DB6D1458FE6A}"/>
          </ac:grpSpMkLst>
        </pc:grpChg>
      </pc:sldChg>
      <pc:sldChg chg="addSp delSp modSp mod ord">
        <pc:chgData name="玲於奈 神山" userId="87719acbe39675c1" providerId="LiveId" clId="{AFB55FF8-ADDC-45E0-B573-726EDDC61036}" dt="2024-12-13T02:40:47.100" v="16144" actId="1076"/>
        <pc:sldMkLst>
          <pc:docMk/>
          <pc:sldMk cId="3623030720" sldId="275"/>
        </pc:sldMkLst>
        <pc:spChg chg="mod">
          <ac:chgData name="玲於奈 神山" userId="87719acbe39675c1" providerId="LiveId" clId="{AFB55FF8-ADDC-45E0-B573-726EDDC61036}" dt="2024-11-08T02:15:35.391" v="2901" actId="1076"/>
          <ac:spMkLst>
            <pc:docMk/>
            <pc:sldMk cId="3623030720" sldId="275"/>
            <ac:spMk id="5" creationId="{F3CA6EB9-5E3B-E0BC-9CCB-F09210A76B2C}"/>
          </ac:spMkLst>
        </pc:spChg>
        <pc:spChg chg="mod topLvl">
          <ac:chgData name="玲於奈 神山" userId="87719acbe39675c1" providerId="LiveId" clId="{AFB55FF8-ADDC-45E0-B573-726EDDC61036}" dt="2024-12-13T02:40:47.100" v="16144" actId="1076"/>
          <ac:spMkLst>
            <pc:docMk/>
            <pc:sldMk cId="3623030720" sldId="275"/>
            <ac:spMk id="26" creationId="{E4AFE7FF-E9A2-77C6-527A-117C6E3A9D79}"/>
          </ac:spMkLst>
        </pc:spChg>
        <pc:spChg chg="add mod ord">
          <ac:chgData name="玲於奈 神山" userId="87719acbe39675c1" providerId="LiveId" clId="{AFB55FF8-ADDC-45E0-B573-726EDDC61036}" dt="2024-12-13T02:40:42.146" v="16143" actId="1076"/>
          <ac:spMkLst>
            <pc:docMk/>
            <pc:sldMk cId="3623030720" sldId="275"/>
            <ac:spMk id="28" creationId="{322356DB-378D-F974-79A3-3905C86DB197}"/>
          </ac:spMkLst>
        </pc:spChg>
        <pc:grpChg chg="add mod">
          <ac:chgData name="玲於奈 神山" userId="87719acbe39675c1" providerId="LiveId" clId="{AFB55FF8-ADDC-45E0-B573-726EDDC61036}" dt="2024-12-13T02:40:32.542" v="16139" actId="1076"/>
          <ac:grpSpMkLst>
            <pc:docMk/>
            <pc:sldMk cId="3623030720" sldId="275"/>
            <ac:grpSpMk id="13" creationId="{9489564E-ACDA-1B40-33A2-471C2D43BD96}"/>
          </ac:grpSpMkLst>
        </pc:grpChg>
        <pc:cxnChg chg="add mod">
          <ac:chgData name="玲於奈 神山" userId="87719acbe39675c1" providerId="LiveId" clId="{AFB55FF8-ADDC-45E0-B573-726EDDC61036}" dt="2024-12-13T02:40:34.322" v="16140" actId="1076"/>
          <ac:cxnSpMkLst>
            <pc:docMk/>
            <pc:sldMk cId="3623030720" sldId="275"/>
            <ac:cxnSpMk id="30" creationId="{6F235DF4-2DB7-D4AD-615A-6A901DBA935E}"/>
          </ac:cxnSpMkLst>
        </pc:cxnChg>
      </pc:sldChg>
      <pc:sldChg chg="del">
        <pc:chgData name="玲於奈 神山" userId="87719acbe39675c1" providerId="LiveId" clId="{AFB55FF8-ADDC-45E0-B573-726EDDC61036}" dt="2024-10-25T10:48:46.668" v="1029" actId="2696"/>
        <pc:sldMkLst>
          <pc:docMk/>
          <pc:sldMk cId="975722713" sldId="276"/>
        </pc:sldMkLst>
      </pc:sldChg>
      <pc:sldChg chg="addSp modSp mod ord">
        <pc:chgData name="玲於奈 神山" userId="87719acbe39675c1" providerId="LiveId" clId="{AFB55FF8-ADDC-45E0-B573-726EDDC61036}" dt="2024-12-05T04:40:31.422" v="11261"/>
        <pc:sldMkLst>
          <pc:docMk/>
          <pc:sldMk cId="3318849986" sldId="278"/>
        </pc:sldMkLst>
        <pc:spChg chg="mod">
          <ac:chgData name="玲於奈 神山" userId="87719acbe39675c1" providerId="LiveId" clId="{AFB55FF8-ADDC-45E0-B573-726EDDC61036}" dt="2024-11-28T02:56:45.538" v="10912" actId="20577"/>
          <ac:spMkLst>
            <pc:docMk/>
            <pc:sldMk cId="3318849986" sldId="278"/>
            <ac:spMk id="3" creationId="{AA72F1F8-D002-DB7F-4F88-7639A719AA50}"/>
          </ac:spMkLst>
        </pc:spChg>
        <pc:spChg chg="mod">
          <ac:chgData name="玲於奈 神山" userId="87719acbe39675c1" providerId="LiveId" clId="{AFB55FF8-ADDC-45E0-B573-726EDDC61036}" dt="2024-11-20T05:21:30.270" v="4612" actId="20577"/>
          <ac:spMkLst>
            <pc:docMk/>
            <pc:sldMk cId="3318849986" sldId="278"/>
            <ac:spMk id="8" creationId="{0FAE46F9-4AB8-0C80-A51A-D722BECF7FD4}"/>
          </ac:spMkLst>
        </pc:spChg>
      </pc:sldChg>
      <pc:sldChg chg="addSp delSp modSp del mod setBg">
        <pc:chgData name="玲於奈 神山" userId="87719acbe39675c1" providerId="LiveId" clId="{AFB55FF8-ADDC-45E0-B573-726EDDC61036}" dt="2024-12-13T01:30:46.767" v="15612" actId="47"/>
        <pc:sldMkLst>
          <pc:docMk/>
          <pc:sldMk cId="1545025284" sldId="281"/>
        </pc:sldMkLst>
      </pc:sldChg>
      <pc:sldChg chg="ord">
        <pc:chgData name="玲於奈 神山" userId="87719acbe39675c1" providerId="LiveId" clId="{AFB55FF8-ADDC-45E0-B573-726EDDC61036}" dt="2024-12-05T04:40:31.422" v="11261"/>
        <pc:sldMkLst>
          <pc:docMk/>
          <pc:sldMk cId="3164079445" sldId="282"/>
        </pc:sldMkLst>
      </pc:sldChg>
      <pc:sldChg chg="addSp delSp modSp mod ord">
        <pc:chgData name="玲於奈 神山" userId="87719acbe39675c1" providerId="LiveId" clId="{AFB55FF8-ADDC-45E0-B573-726EDDC61036}" dt="2024-12-05T04:40:31.422" v="11261"/>
        <pc:sldMkLst>
          <pc:docMk/>
          <pc:sldMk cId="2053818306" sldId="283"/>
        </pc:sldMkLst>
        <pc:spChg chg="mod topLvl">
          <ac:chgData name="玲於奈 神山" userId="87719acbe39675c1" providerId="LiveId" clId="{AFB55FF8-ADDC-45E0-B573-726EDDC61036}" dt="2024-11-08T02:08:03.619" v="2889" actId="1076"/>
          <ac:spMkLst>
            <pc:docMk/>
            <pc:sldMk cId="2053818306" sldId="283"/>
            <ac:spMk id="11" creationId="{E4DAB8C8-6322-6B1C-27EE-0F9547D13AF6}"/>
          </ac:spMkLst>
        </pc:spChg>
        <pc:spChg chg="add mod">
          <ac:chgData name="玲於奈 神山" userId="87719acbe39675c1" providerId="LiveId" clId="{AFB55FF8-ADDC-45E0-B573-726EDDC61036}" dt="2024-11-08T02:09:22.237" v="2893" actId="207"/>
          <ac:spMkLst>
            <pc:docMk/>
            <pc:sldMk cId="2053818306" sldId="283"/>
            <ac:spMk id="17" creationId="{11977E28-73F2-5FF9-EB19-65D1F01AF98C}"/>
          </ac:spMkLst>
        </pc:spChg>
        <pc:spChg chg="mod">
          <ac:chgData name="玲於奈 神山" userId="87719acbe39675c1" providerId="LiveId" clId="{AFB55FF8-ADDC-45E0-B573-726EDDC61036}" dt="2024-11-08T02:09:28.447" v="2894" actId="207"/>
          <ac:spMkLst>
            <pc:docMk/>
            <pc:sldMk cId="2053818306" sldId="283"/>
            <ac:spMk id="26" creationId="{10C11DD5-98F8-2151-673E-9B73651EFB28}"/>
          </ac:spMkLst>
        </pc:spChg>
        <pc:grpChg chg="add mod">
          <ac:chgData name="玲於奈 神山" userId="87719acbe39675c1" providerId="LiveId" clId="{AFB55FF8-ADDC-45E0-B573-726EDDC61036}" dt="2024-11-08T02:07:52.124" v="2887" actId="1076"/>
          <ac:grpSpMkLst>
            <pc:docMk/>
            <pc:sldMk cId="2053818306" sldId="283"/>
            <ac:grpSpMk id="36" creationId="{5D9E9E8F-4BCC-C7AA-785D-F778A4B0A83F}"/>
          </ac:grpSpMkLst>
        </pc:grpChg>
        <pc:cxnChg chg="mod topLvl">
          <ac:chgData name="玲於奈 神山" userId="87719acbe39675c1" providerId="LiveId" clId="{AFB55FF8-ADDC-45E0-B573-726EDDC61036}" dt="2024-11-08T02:08:15.054" v="2891" actId="1076"/>
          <ac:cxnSpMkLst>
            <pc:docMk/>
            <pc:sldMk cId="2053818306" sldId="283"/>
            <ac:cxnSpMk id="14" creationId="{58632EEC-E368-D180-ABC2-23418EF607AC}"/>
          </ac:cxnSpMkLst>
        </pc:cxnChg>
        <pc:cxnChg chg="add mod">
          <ac:chgData name="玲於奈 神山" userId="87719acbe39675c1" providerId="LiveId" clId="{AFB55FF8-ADDC-45E0-B573-726EDDC61036}" dt="2024-11-08T02:07:59.442" v="2888" actId="14100"/>
          <ac:cxnSpMkLst>
            <pc:docMk/>
            <pc:sldMk cId="2053818306" sldId="283"/>
            <ac:cxnSpMk id="34" creationId="{1314076B-AD5C-5E6A-B8AD-F8D487A43065}"/>
          </ac:cxnSpMkLst>
        </pc:cxnChg>
      </pc:sldChg>
      <pc:sldChg chg="addSp delSp modSp mod ord">
        <pc:chgData name="玲於奈 神山" userId="87719acbe39675c1" providerId="LiveId" clId="{AFB55FF8-ADDC-45E0-B573-726EDDC61036}" dt="2024-11-28T03:00:06.224" v="10918"/>
        <pc:sldMkLst>
          <pc:docMk/>
          <pc:sldMk cId="2338716003" sldId="284"/>
        </pc:sldMkLst>
        <pc:spChg chg="mod">
          <ac:chgData name="玲於奈 神山" userId="87719acbe39675c1" providerId="LiveId" clId="{AFB55FF8-ADDC-45E0-B573-726EDDC61036}" dt="2024-11-10T06:14:46.254" v="3782" actId="1076"/>
          <ac:spMkLst>
            <pc:docMk/>
            <pc:sldMk cId="2338716003" sldId="284"/>
            <ac:spMk id="3" creationId="{B2D4E82F-DF28-85BB-1E88-3AD7A6B10E75}"/>
          </ac:spMkLst>
        </pc:spChg>
        <pc:spChg chg="mod">
          <ac:chgData name="玲於奈 神山" userId="87719acbe39675c1" providerId="LiveId" clId="{AFB55FF8-ADDC-45E0-B573-726EDDC61036}" dt="2024-11-10T06:12:08.080" v="3683" actId="1076"/>
          <ac:spMkLst>
            <pc:docMk/>
            <pc:sldMk cId="2338716003" sldId="284"/>
            <ac:spMk id="8" creationId="{3852DCA6-DC7E-798D-B45D-0F8FEEBE5995}"/>
          </ac:spMkLst>
        </pc:spChg>
        <pc:spChg chg="add mod">
          <ac:chgData name="玲於奈 神山" userId="87719acbe39675c1" providerId="LiveId" clId="{AFB55FF8-ADDC-45E0-B573-726EDDC61036}" dt="2024-11-10T06:12:34.905" v="3686" actId="208"/>
          <ac:spMkLst>
            <pc:docMk/>
            <pc:sldMk cId="2338716003" sldId="284"/>
            <ac:spMk id="9" creationId="{0FBE4E27-0651-444C-8161-478C78FBA29D}"/>
          </ac:spMkLst>
        </pc:spChg>
        <pc:spChg chg="mod">
          <ac:chgData name="玲於奈 神山" userId="87719acbe39675c1" providerId="LiveId" clId="{AFB55FF8-ADDC-45E0-B573-726EDDC61036}" dt="2024-11-20T05:21:55.111" v="4626" actId="20577"/>
          <ac:spMkLst>
            <pc:docMk/>
            <pc:sldMk cId="2338716003" sldId="284"/>
            <ac:spMk id="15" creationId="{A48EED9B-8C63-36BE-5436-F31D7E4039BF}"/>
          </ac:spMkLst>
        </pc:spChg>
      </pc:sldChg>
      <pc:sldChg chg="ord">
        <pc:chgData name="玲於奈 神山" userId="87719acbe39675c1" providerId="LiveId" clId="{AFB55FF8-ADDC-45E0-B573-726EDDC61036}" dt="2024-12-05T04:40:31.422" v="11261"/>
        <pc:sldMkLst>
          <pc:docMk/>
          <pc:sldMk cId="62631842" sldId="285"/>
        </pc:sldMkLst>
      </pc:sldChg>
      <pc:sldChg chg="addSp delSp modSp mod ord">
        <pc:chgData name="玲於奈 神山" userId="87719acbe39675c1" providerId="LiveId" clId="{AFB55FF8-ADDC-45E0-B573-726EDDC61036}" dt="2024-12-05T04:40:31.422" v="11261"/>
        <pc:sldMkLst>
          <pc:docMk/>
          <pc:sldMk cId="1749860278" sldId="287"/>
        </pc:sldMkLst>
        <pc:spChg chg="mod topLvl">
          <ac:chgData name="玲於奈 神山" userId="87719acbe39675c1" providerId="LiveId" clId="{AFB55FF8-ADDC-45E0-B573-726EDDC61036}" dt="2024-11-08T02:09:54.607" v="2900" actId="20577"/>
          <ac:spMkLst>
            <pc:docMk/>
            <pc:sldMk cId="1749860278" sldId="287"/>
            <ac:spMk id="28" creationId="{F6AF396F-DC7F-2A13-308A-A9B1042A23CA}"/>
          </ac:spMkLst>
        </pc:spChg>
      </pc:sldChg>
      <pc:sldChg chg="addSp delSp modSp del mod ord">
        <pc:chgData name="玲於奈 神山" userId="87719acbe39675c1" providerId="LiveId" clId="{AFB55FF8-ADDC-45E0-B573-726EDDC61036}" dt="2024-12-13T01:29:23.714" v="15597" actId="47"/>
        <pc:sldMkLst>
          <pc:docMk/>
          <pc:sldMk cId="3710837345" sldId="288"/>
        </pc:sldMkLst>
      </pc:sldChg>
      <pc:sldChg chg="modSp del mod ord">
        <pc:chgData name="玲於奈 神山" userId="87719acbe39675c1" providerId="LiveId" clId="{AFB55FF8-ADDC-45E0-B573-726EDDC61036}" dt="2024-12-13T04:28:38.136" v="16672" actId="2696"/>
        <pc:sldMkLst>
          <pc:docMk/>
          <pc:sldMk cId="3507885944" sldId="289"/>
        </pc:sldMkLst>
      </pc:sldChg>
      <pc:sldChg chg="addSp delSp modSp mod ord">
        <pc:chgData name="玲於奈 神山" userId="87719acbe39675c1" providerId="LiveId" clId="{AFB55FF8-ADDC-45E0-B573-726EDDC61036}" dt="2024-12-13T02:42:09.248" v="16155" actId="1076"/>
        <pc:sldMkLst>
          <pc:docMk/>
          <pc:sldMk cId="3076304978" sldId="291"/>
        </pc:sldMkLst>
        <pc:spChg chg="mod">
          <ac:chgData name="玲於奈 神山" userId="87719acbe39675c1" providerId="LiveId" clId="{AFB55FF8-ADDC-45E0-B573-726EDDC61036}" dt="2024-11-21T01:25:41.681" v="5604" actId="20577"/>
          <ac:spMkLst>
            <pc:docMk/>
            <pc:sldMk cId="3076304978" sldId="291"/>
            <ac:spMk id="3" creationId="{3CCF84EF-3483-7215-1565-9453539D29D7}"/>
          </ac:spMkLst>
        </pc:spChg>
        <pc:spChg chg="mod">
          <ac:chgData name="玲於奈 神山" userId="87719acbe39675c1" providerId="LiveId" clId="{AFB55FF8-ADDC-45E0-B573-726EDDC61036}" dt="2024-11-20T05:04:41.325" v="4257" actId="20577"/>
          <ac:spMkLst>
            <pc:docMk/>
            <pc:sldMk cId="3076304978" sldId="291"/>
            <ac:spMk id="4" creationId="{0EBC93D4-9FB6-DB7E-01BE-9964DDA16271}"/>
          </ac:spMkLst>
        </pc:spChg>
        <pc:spChg chg="mod">
          <ac:chgData name="玲於奈 神山" userId="87719acbe39675c1" providerId="LiveId" clId="{AFB55FF8-ADDC-45E0-B573-726EDDC61036}" dt="2024-11-20T05:21:47.189" v="4619" actId="20577"/>
          <ac:spMkLst>
            <pc:docMk/>
            <pc:sldMk cId="3076304978" sldId="291"/>
            <ac:spMk id="10" creationId="{6E0CA096-D7D1-0FC8-64D6-E3A9693E557F}"/>
          </ac:spMkLst>
        </pc:spChg>
        <pc:grpChg chg="add mod">
          <ac:chgData name="玲於奈 神山" userId="87719acbe39675c1" providerId="LiveId" clId="{AFB55FF8-ADDC-45E0-B573-726EDDC61036}" dt="2024-12-13T02:42:09.248" v="16155" actId="1076"/>
          <ac:grpSpMkLst>
            <pc:docMk/>
            <pc:sldMk cId="3076304978" sldId="291"/>
            <ac:grpSpMk id="7" creationId="{8E31082C-98EA-6F67-A1CE-5D9603ABC484}"/>
          </ac:grpSpMkLst>
        </pc:grpChg>
      </pc:sldChg>
      <pc:sldChg chg="modSp mod ord">
        <pc:chgData name="玲於奈 神山" userId="87719acbe39675c1" providerId="LiveId" clId="{AFB55FF8-ADDC-45E0-B573-726EDDC61036}" dt="2024-12-09T06:11:02.244" v="13268"/>
        <pc:sldMkLst>
          <pc:docMk/>
          <pc:sldMk cId="1964888248" sldId="295"/>
        </pc:sldMkLst>
        <pc:spChg chg="mod">
          <ac:chgData name="玲於奈 神山" userId="87719acbe39675c1" providerId="LiveId" clId="{AFB55FF8-ADDC-45E0-B573-726EDDC61036}" dt="2024-11-19T06:34:46.223" v="4165" actId="20577"/>
          <ac:spMkLst>
            <pc:docMk/>
            <pc:sldMk cId="1964888248" sldId="295"/>
            <ac:spMk id="4" creationId="{291EBB75-01E5-D92E-7960-325B58415E98}"/>
          </ac:spMkLst>
        </pc:spChg>
      </pc:sldChg>
      <pc:sldChg chg="modSp del mod">
        <pc:chgData name="玲於奈 神山" userId="87719acbe39675c1" providerId="LiveId" clId="{AFB55FF8-ADDC-45E0-B573-726EDDC61036}" dt="2024-11-18T13:07:16.050" v="4085" actId="2696"/>
        <pc:sldMkLst>
          <pc:docMk/>
          <pc:sldMk cId="2191938239" sldId="296"/>
        </pc:sldMkLst>
      </pc:sldChg>
      <pc:sldChg chg="modSp mod ord">
        <pc:chgData name="玲於奈 神山" userId="87719acbe39675c1" providerId="LiveId" clId="{AFB55FF8-ADDC-45E0-B573-726EDDC61036}" dt="2024-12-05T04:40:31.422" v="11261"/>
        <pc:sldMkLst>
          <pc:docMk/>
          <pc:sldMk cId="223802697" sldId="297"/>
        </pc:sldMkLst>
      </pc:sldChg>
      <pc:sldChg chg="modSp mod ord">
        <pc:chgData name="玲於奈 神山" userId="87719acbe39675c1" providerId="LiveId" clId="{AFB55FF8-ADDC-45E0-B573-726EDDC61036}" dt="2024-12-09T06:10:15.307" v="13266"/>
        <pc:sldMkLst>
          <pc:docMk/>
          <pc:sldMk cId="857262302" sldId="301"/>
        </pc:sldMkLst>
      </pc:sldChg>
      <pc:sldChg chg="modSp del mod">
        <pc:chgData name="玲於奈 神山" userId="87719acbe39675c1" providerId="LiveId" clId="{AFB55FF8-ADDC-45E0-B573-726EDDC61036}" dt="2024-10-25T12:19:56.093" v="1318" actId="2696"/>
        <pc:sldMkLst>
          <pc:docMk/>
          <pc:sldMk cId="3746177817" sldId="302"/>
        </pc:sldMkLst>
      </pc:sldChg>
      <pc:sldChg chg="modSp del mod">
        <pc:chgData name="玲於奈 神山" userId="87719acbe39675c1" providerId="LiveId" clId="{AFB55FF8-ADDC-45E0-B573-726EDDC61036}" dt="2024-10-25T11:58:44.867" v="1088" actId="2696"/>
        <pc:sldMkLst>
          <pc:docMk/>
          <pc:sldMk cId="2239195108" sldId="303"/>
        </pc:sldMkLst>
      </pc:sldChg>
      <pc:sldChg chg="modSp mod ord">
        <pc:chgData name="玲於奈 神山" userId="87719acbe39675c1" providerId="LiveId" clId="{AFB55FF8-ADDC-45E0-B573-726EDDC61036}" dt="2024-12-05T04:40:31.422" v="11261"/>
        <pc:sldMkLst>
          <pc:docMk/>
          <pc:sldMk cId="4033628165" sldId="304"/>
        </pc:sldMkLst>
      </pc:sldChg>
      <pc:sldChg chg="addSp delSp modSp mod ord setBg">
        <pc:chgData name="玲於奈 神山" userId="87719acbe39675c1" providerId="LiveId" clId="{AFB55FF8-ADDC-45E0-B573-726EDDC61036}" dt="2024-12-13T04:40:23.128" v="16764" actId="1076"/>
        <pc:sldMkLst>
          <pc:docMk/>
          <pc:sldMk cId="64759032" sldId="305"/>
        </pc:sldMkLst>
        <pc:spChg chg="mod">
          <ac:chgData name="玲於奈 神山" userId="87719acbe39675c1" providerId="LiveId" clId="{AFB55FF8-ADDC-45E0-B573-726EDDC61036}" dt="2024-12-13T04:40:23.128" v="16764" actId="1076"/>
          <ac:spMkLst>
            <pc:docMk/>
            <pc:sldMk cId="64759032" sldId="305"/>
            <ac:spMk id="3" creationId="{D41552DA-0E9A-3403-640E-92807B8323C2}"/>
          </ac:spMkLst>
        </pc:spChg>
        <pc:spChg chg="add del">
          <ac:chgData name="玲於奈 神山" userId="87719acbe39675c1" providerId="LiveId" clId="{AFB55FF8-ADDC-45E0-B573-726EDDC61036}" dt="2024-12-13T04:40:02.745" v="16758" actId="26606"/>
          <ac:spMkLst>
            <pc:docMk/>
            <pc:sldMk cId="64759032" sldId="305"/>
            <ac:spMk id="75" creationId="{081EA652-8C6A-4E69-BEB9-170809474553}"/>
          </ac:spMkLst>
        </pc:spChg>
        <pc:spChg chg="add del">
          <ac:chgData name="玲於奈 神山" userId="87719acbe39675c1" providerId="LiveId" clId="{AFB55FF8-ADDC-45E0-B573-726EDDC61036}" dt="2024-12-13T04:40:02.745" v="16758" actId="26606"/>
          <ac:spMkLst>
            <pc:docMk/>
            <pc:sldMk cId="64759032" sldId="305"/>
            <ac:spMk id="77" creationId="{5298780A-33B9-4EA2-8F67-DE68AD62841B}"/>
          </ac:spMkLst>
        </pc:spChg>
        <pc:spChg chg="add del">
          <ac:chgData name="玲於奈 神山" userId="87719acbe39675c1" providerId="LiveId" clId="{AFB55FF8-ADDC-45E0-B573-726EDDC61036}" dt="2024-12-13T04:40:02.745" v="16758" actId="26606"/>
          <ac:spMkLst>
            <pc:docMk/>
            <pc:sldMk cId="64759032" sldId="305"/>
            <ac:spMk id="79" creationId="{7F488E8B-4E1E-4402-8935-D4E6C02615C7}"/>
          </ac:spMkLst>
        </pc:spChg>
      </pc:sldChg>
      <pc:sldChg chg="modSp mod">
        <pc:chgData name="玲於奈 神山" userId="87719acbe39675c1" providerId="LiveId" clId="{AFB55FF8-ADDC-45E0-B573-726EDDC61036}" dt="2024-12-19T05:55:25.559" v="21388" actId="255"/>
        <pc:sldMkLst>
          <pc:docMk/>
          <pc:sldMk cId="962726896" sldId="2141411755"/>
        </pc:sldMkLst>
        <pc:spChg chg="mod">
          <ac:chgData name="玲於奈 神山" userId="87719acbe39675c1" providerId="LiveId" clId="{AFB55FF8-ADDC-45E0-B573-726EDDC61036}" dt="2024-12-19T05:38:44.437" v="21248" actId="208"/>
          <ac:spMkLst>
            <pc:docMk/>
            <pc:sldMk cId="962726896" sldId="2141411755"/>
            <ac:spMk id="31" creationId="{D9C20854-BEB3-4939-8AD9-939C002A8D23}"/>
          </ac:spMkLst>
        </pc:spChg>
      </pc:sldChg>
      <pc:sldChg chg="modSp mod">
        <pc:chgData name="玲於奈 神山" userId="87719acbe39675c1" providerId="LiveId" clId="{AFB55FF8-ADDC-45E0-B573-726EDDC61036}" dt="2024-12-11T12:12:50.103" v="15478" actId="20577"/>
        <pc:sldMkLst>
          <pc:docMk/>
          <pc:sldMk cId="1388879903" sldId="2141411757"/>
        </pc:sldMkLst>
        <pc:spChg chg="mod">
          <ac:chgData name="玲於奈 神山" userId="87719acbe39675c1" providerId="LiveId" clId="{AFB55FF8-ADDC-45E0-B573-726EDDC61036}" dt="2024-12-11T12:12:50.103" v="15478" actId="20577"/>
          <ac:spMkLst>
            <pc:docMk/>
            <pc:sldMk cId="1388879903" sldId="2141411757"/>
            <ac:spMk id="3" creationId="{9EC625CF-27D8-B5D1-0EBD-677A7C504C18}"/>
          </ac:spMkLst>
        </pc:spChg>
      </pc:sldChg>
      <pc:sldChg chg="addSp delSp modSp mod">
        <pc:chgData name="玲於奈 神山" userId="87719acbe39675c1" providerId="LiveId" clId="{AFB55FF8-ADDC-45E0-B573-726EDDC61036}" dt="2024-11-20T05:27:00.808" v="4827"/>
        <pc:sldMkLst>
          <pc:docMk/>
          <pc:sldMk cId="3982710398" sldId="2141411758"/>
        </pc:sldMkLst>
        <pc:spChg chg="mod">
          <ac:chgData name="玲於奈 神山" userId="87719acbe39675c1" providerId="LiveId" clId="{AFB55FF8-ADDC-45E0-B573-726EDDC61036}" dt="2024-11-20T05:27:00.808" v="4827"/>
          <ac:spMkLst>
            <pc:docMk/>
            <pc:sldMk cId="3982710398" sldId="2141411758"/>
            <ac:spMk id="2" creationId="{18F55727-4F03-6119-8D17-01F1B5602029}"/>
          </ac:spMkLst>
        </pc:spChg>
        <pc:spChg chg="mod">
          <ac:chgData name="玲於奈 神山" userId="87719acbe39675c1" providerId="LiveId" clId="{AFB55FF8-ADDC-45E0-B573-726EDDC61036}" dt="2024-11-20T05:27:00.429" v="4825" actId="20577"/>
          <ac:spMkLst>
            <pc:docMk/>
            <pc:sldMk cId="3982710398" sldId="2141411758"/>
            <ac:spMk id="3" creationId="{962E5ACB-DFC3-B2A2-8536-E95F91EF1FF1}"/>
          </ac:spMkLst>
        </pc:spChg>
        <pc:picChg chg="add del">
          <ac:chgData name="玲於奈 神山" userId="87719acbe39675c1" providerId="LiveId" clId="{AFB55FF8-ADDC-45E0-B573-726EDDC61036}" dt="2024-11-20T05:26:57.167" v="4818" actId="478"/>
          <ac:picMkLst>
            <pc:docMk/>
            <pc:sldMk cId="3982710398" sldId="2141411758"/>
            <ac:picMk id="6" creationId="{B03F76D3-265F-4BD0-53ED-111F84B520AE}"/>
          </ac:picMkLst>
        </pc:picChg>
      </pc:sldChg>
      <pc:sldChg chg="add del">
        <pc:chgData name="玲於奈 神山" userId="87719acbe39675c1" providerId="LiveId" clId="{AFB55FF8-ADDC-45E0-B573-726EDDC61036}" dt="2024-11-18T13:14:28.738" v="4118" actId="2696"/>
        <pc:sldMkLst>
          <pc:docMk/>
          <pc:sldMk cId="1153641217" sldId="2141411759"/>
        </pc:sldMkLst>
      </pc:sldChg>
      <pc:sldChg chg="new del">
        <pc:chgData name="玲於奈 神山" userId="87719acbe39675c1" providerId="LiveId" clId="{AFB55FF8-ADDC-45E0-B573-726EDDC61036}" dt="2024-11-20T05:45:34.335" v="5217" actId="47"/>
        <pc:sldMkLst>
          <pc:docMk/>
          <pc:sldMk cId="1593763458" sldId="2141411759"/>
        </pc:sldMkLst>
      </pc:sldChg>
      <pc:sldChg chg="delSp modSp add del mod">
        <pc:chgData name="玲於奈 神山" userId="87719acbe39675c1" providerId="LiveId" clId="{AFB55FF8-ADDC-45E0-B573-726EDDC61036}" dt="2024-11-20T05:45:36.470" v="5218" actId="47"/>
        <pc:sldMkLst>
          <pc:docMk/>
          <pc:sldMk cId="293966345" sldId="2141411760"/>
        </pc:sldMkLst>
      </pc:sldChg>
      <pc:sldChg chg="addSp delSp modSp add mod ord">
        <pc:chgData name="玲於奈 神山" userId="87719acbe39675c1" providerId="LiveId" clId="{AFB55FF8-ADDC-45E0-B573-726EDDC61036}" dt="2024-12-09T07:02:27.957" v="13804" actId="478"/>
        <pc:sldMkLst>
          <pc:docMk/>
          <pc:sldMk cId="1515606175" sldId="2141411761"/>
        </pc:sldMkLst>
        <pc:spChg chg="mod">
          <ac:chgData name="玲於奈 神山" userId="87719acbe39675c1" providerId="LiveId" clId="{AFB55FF8-ADDC-45E0-B573-726EDDC61036}" dt="2024-11-20T05:36:00.219" v="5083"/>
          <ac:spMkLst>
            <pc:docMk/>
            <pc:sldMk cId="1515606175" sldId="2141411761"/>
            <ac:spMk id="2" creationId="{A73BD71D-F86C-7D99-6208-E3500BCF1EFA}"/>
          </ac:spMkLst>
        </pc:spChg>
        <pc:spChg chg="add mod">
          <ac:chgData name="玲於奈 神山" userId="87719acbe39675c1" providerId="LiveId" clId="{AFB55FF8-ADDC-45E0-B573-726EDDC61036}" dt="2024-11-20T05:44:08.747" v="5199" actId="1076"/>
          <ac:spMkLst>
            <pc:docMk/>
            <pc:sldMk cId="1515606175" sldId="2141411761"/>
            <ac:spMk id="3" creationId="{A7185F68-5A7D-3246-0088-C67812B50D25}"/>
          </ac:spMkLst>
        </pc:spChg>
        <pc:spChg chg="add mod">
          <ac:chgData name="玲於奈 神山" userId="87719acbe39675c1" providerId="LiveId" clId="{AFB55FF8-ADDC-45E0-B573-726EDDC61036}" dt="2024-11-27T07:06:06.469" v="10068" actId="1076"/>
          <ac:spMkLst>
            <pc:docMk/>
            <pc:sldMk cId="1515606175" sldId="2141411761"/>
            <ac:spMk id="4" creationId="{22907C51-E498-51E1-E342-91A7B897DEE0}"/>
          </ac:spMkLst>
        </pc:spChg>
        <pc:spChg chg="add del mod">
          <ac:chgData name="玲於奈 神山" userId="87719acbe39675c1" providerId="LiveId" clId="{AFB55FF8-ADDC-45E0-B573-726EDDC61036}" dt="2024-11-20T05:44:17.335" v="5203" actId="1076"/>
          <ac:spMkLst>
            <pc:docMk/>
            <pc:sldMk cId="1515606175" sldId="2141411761"/>
            <ac:spMk id="10" creationId="{1319D5E6-3DCF-0D3A-5751-BAA688164E9D}"/>
          </ac:spMkLst>
        </pc:spChg>
        <pc:spChg chg="mod">
          <ac:chgData name="玲於奈 神山" userId="87719acbe39675c1" providerId="LiveId" clId="{AFB55FF8-ADDC-45E0-B573-726EDDC61036}" dt="2024-11-20T05:44:27.758" v="5206" actId="1076"/>
          <ac:spMkLst>
            <pc:docMk/>
            <pc:sldMk cId="1515606175" sldId="2141411761"/>
            <ac:spMk id="20" creationId="{70981CFE-80C4-89A8-32D2-C24A175442FE}"/>
          </ac:spMkLst>
        </pc:spChg>
        <pc:spChg chg="add mod">
          <ac:chgData name="玲於奈 神山" userId="87719acbe39675c1" providerId="LiveId" clId="{AFB55FF8-ADDC-45E0-B573-726EDDC61036}" dt="2024-11-20T05:44:03.577" v="5197" actId="1076"/>
          <ac:spMkLst>
            <pc:docMk/>
            <pc:sldMk cId="1515606175" sldId="2141411761"/>
            <ac:spMk id="30" creationId="{1817F7B2-BD3B-681F-EB69-6844A56A2E94}"/>
          </ac:spMkLst>
        </pc:spChg>
        <pc:spChg chg="mod">
          <ac:chgData name="玲於奈 神山" userId="87719acbe39675c1" providerId="LiveId" clId="{AFB55FF8-ADDC-45E0-B573-726EDDC61036}" dt="2024-11-20T05:37:18.122" v="5144"/>
          <ac:spMkLst>
            <pc:docMk/>
            <pc:sldMk cId="1515606175" sldId="2141411761"/>
            <ac:spMk id="33" creationId="{0104DA84-0DB5-2EA1-8216-831E33BD5FA3}"/>
          </ac:spMkLst>
        </pc:spChg>
        <pc:spChg chg="mod">
          <ac:chgData name="玲於奈 神山" userId="87719acbe39675c1" providerId="LiveId" clId="{AFB55FF8-ADDC-45E0-B573-726EDDC61036}" dt="2024-11-27T06:45:04.883" v="9902" actId="1076"/>
          <ac:spMkLst>
            <pc:docMk/>
            <pc:sldMk cId="1515606175" sldId="2141411761"/>
            <ac:spMk id="35" creationId="{C8A6906D-E3FC-590F-2FE0-F691C71C34E2}"/>
          </ac:spMkLst>
        </pc:spChg>
        <pc:spChg chg="mod">
          <ac:chgData name="玲於奈 神山" userId="87719acbe39675c1" providerId="LiveId" clId="{AFB55FF8-ADDC-45E0-B573-726EDDC61036}" dt="2024-11-27T06:45:08.352" v="9903" actId="1076"/>
          <ac:spMkLst>
            <pc:docMk/>
            <pc:sldMk cId="1515606175" sldId="2141411761"/>
            <ac:spMk id="38" creationId="{557C4EB7-C02E-3D1C-0D0E-F68F59BCB905}"/>
          </ac:spMkLst>
        </pc:spChg>
        <pc:grpChg chg="add mod">
          <ac:chgData name="玲於奈 神山" userId="87719acbe39675c1" providerId="LiveId" clId="{AFB55FF8-ADDC-45E0-B573-726EDDC61036}" dt="2024-11-20T05:45:17.075" v="5215" actId="1076"/>
          <ac:grpSpMkLst>
            <pc:docMk/>
            <pc:sldMk cId="1515606175" sldId="2141411761"/>
            <ac:grpSpMk id="32" creationId="{059B3AEC-9217-25DC-4022-9473A7F10AAE}"/>
          </ac:grpSpMkLst>
        </pc:grpChg>
        <pc:grpChg chg="add del mod">
          <ac:chgData name="玲於奈 神山" userId="87719acbe39675c1" providerId="LiveId" clId="{AFB55FF8-ADDC-45E0-B573-726EDDC61036}" dt="2024-11-20T05:44:50.019" v="5211" actId="1076"/>
          <ac:grpSpMkLst>
            <pc:docMk/>
            <pc:sldMk cId="1515606175" sldId="2141411761"/>
            <ac:grpSpMk id="36" creationId="{E756A59B-2EAA-E4BC-1F61-8DDB06CBFBE7}"/>
          </ac:grpSpMkLst>
        </pc:grpChg>
        <pc:picChg chg="add del mod ord">
          <ac:chgData name="玲於奈 神山" userId="87719acbe39675c1" providerId="LiveId" clId="{AFB55FF8-ADDC-45E0-B573-726EDDC61036}" dt="2024-12-09T07:02:27.957" v="13804" actId="478"/>
          <ac:picMkLst>
            <pc:docMk/>
            <pc:sldMk cId="1515606175" sldId="2141411761"/>
            <ac:picMk id="42" creationId="{80E639E5-9FDE-7E7A-1D0D-07357D4345CE}"/>
          </ac:picMkLst>
        </pc:picChg>
        <pc:cxnChg chg="mod">
          <ac:chgData name="玲於奈 神山" userId="87719acbe39675c1" providerId="LiveId" clId="{AFB55FF8-ADDC-45E0-B573-726EDDC61036}" dt="2024-11-20T05:44:10.214" v="5200" actId="1076"/>
          <ac:cxnSpMkLst>
            <pc:docMk/>
            <pc:sldMk cId="1515606175" sldId="2141411761"/>
            <ac:cxnSpMk id="14" creationId="{10670C9C-5FDC-B2F8-49F8-F8BEFEBB6047}"/>
          </ac:cxnSpMkLst>
        </pc:cxnChg>
        <pc:cxnChg chg="add mod">
          <ac:chgData name="玲於奈 神山" userId="87719acbe39675c1" providerId="LiveId" clId="{AFB55FF8-ADDC-45E0-B573-726EDDC61036}" dt="2024-11-20T05:44:14.528" v="5202" actId="1076"/>
          <ac:cxnSpMkLst>
            <pc:docMk/>
            <pc:sldMk cId="1515606175" sldId="2141411761"/>
            <ac:cxnSpMk id="44" creationId="{0987474A-D988-A7A5-DE4B-0676D60C14F8}"/>
          </ac:cxnSpMkLst>
        </pc:cxnChg>
        <pc:cxnChg chg="add mod">
          <ac:chgData name="玲於奈 神山" userId="87719acbe39675c1" providerId="LiveId" clId="{AFB55FF8-ADDC-45E0-B573-726EDDC61036}" dt="2024-11-20T05:44:30.696" v="5207" actId="1076"/>
          <ac:cxnSpMkLst>
            <pc:docMk/>
            <pc:sldMk cId="1515606175" sldId="2141411761"/>
            <ac:cxnSpMk id="45" creationId="{32CB7727-DA26-2926-EA33-891A9C517C7A}"/>
          </ac:cxnSpMkLst>
        </pc:cxnChg>
      </pc:sldChg>
      <pc:sldChg chg="delSp modSp add del mod">
        <pc:chgData name="玲於奈 神山" userId="87719acbe39675c1" providerId="LiveId" clId="{AFB55FF8-ADDC-45E0-B573-726EDDC61036}" dt="2024-11-20T05:58:34.475" v="5511" actId="2696"/>
        <pc:sldMkLst>
          <pc:docMk/>
          <pc:sldMk cId="831819520" sldId="2141411762"/>
        </pc:sldMkLst>
      </pc:sldChg>
      <pc:sldChg chg="delSp modSp add del mod ord">
        <pc:chgData name="玲於奈 神山" userId="87719acbe39675c1" providerId="LiveId" clId="{AFB55FF8-ADDC-45E0-B573-726EDDC61036}" dt="2024-12-13T05:37:26.309" v="17627" actId="47"/>
        <pc:sldMkLst>
          <pc:docMk/>
          <pc:sldMk cId="3543650296" sldId="2141411762"/>
        </pc:sldMkLst>
      </pc:sldChg>
      <pc:sldChg chg="del ord">
        <pc:chgData name="玲於奈 神山" userId="87719acbe39675c1" providerId="LiveId" clId="{AFB55FF8-ADDC-45E0-B573-726EDDC61036}" dt="2024-12-13T05:37:28.666" v="17628" actId="47"/>
        <pc:sldMkLst>
          <pc:docMk/>
          <pc:sldMk cId="3829604709" sldId="2141411763"/>
        </pc:sldMkLst>
      </pc:sldChg>
      <pc:sldChg chg="addSp delSp modSp new del mod">
        <pc:chgData name="玲於奈 神山" userId="87719acbe39675c1" providerId="LiveId" clId="{AFB55FF8-ADDC-45E0-B573-726EDDC61036}" dt="2024-11-27T03:52:27.223" v="9675" actId="2696"/>
        <pc:sldMkLst>
          <pc:docMk/>
          <pc:sldMk cId="1284594311" sldId="2141411764"/>
        </pc:sldMkLst>
      </pc:sldChg>
      <pc:sldChg chg="modSp new mod ord">
        <pc:chgData name="玲於奈 神山" userId="87719acbe39675c1" providerId="LiveId" clId="{AFB55FF8-ADDC-45E0-B573-726EDDC61036}" dt="2024-12-13T05:37:13.049" v="17624"/>
        <pc:sldMkLst>
          <pc:docMk/>
          <pc:sldMk cId="4038833241" sldId="2141411764"/>
        </pc:sldMkLst>
        <pc:spChg chg="mod">
          <ac:chgData name="玲於奈 神山" userId="87719acbe39675c1" providerId="LiveId" clId="{AFB55FF8-ADDC-45E0-B573-726EDDC61036}" dt="2024-11-27T03:52:43.396" v="9677"/>
          <ac:spMkLst>
            <pc:docMk/>
            <pc:sldMk cId="4038833241" sldId="2141411764"/>
            <ac:spMk id="2" creationId="{59C696B0-FB49-7607-6766-6203B168C5D6}"/>
          </ac:spMkLst>
        </pc:spChg>
        <pc:spChg chg="mod">
          <ac:chgData name="玲於奈 神山" userId="87719acbe39675c1" providerId="LiveId" clId="{AFB55FF8-ADDC-45E0-B573-726EDDC61036}" dt="2024-11-27T03:52:54.090" v="9680"/>
          <ac:spMkLst>
            <pc:docMk/>
            <pc:sldMk cId="4038833241" sldId="2141411764"/>
            <ac:spMk id="3" creationId="{C757792A-D0BA-DCBC-8430-7D111EC1E5A7}"/>
          </ac:spMkLst>
        </pc:spChg>
      </pc:sldChg>
      <pc:sldChg chg="modSp new mod ord">
        <pc:chgData name="玲於奈 神山" userId="87719acbe39675c1" providerId="LiveId" clId="{AFB55FF8-ADDC-45E0-B573-726EDDC61036}" dt="2024-12-09T13:59:42.088" v="13959" actId="20577"/>
        <pc:sldMkLst>
          <pc:docMk/>
          <pc:sldMk cId="3234234604" sldId="2141411765"/>
        </pc:sldMkLst>
        <pc:spChg chg="mod">
          <ac:chgData name="玲於奈 神山" userId="87719acbe39675c1" providerId="LiveId" clId="{AFB55FF8-ADDC-45E0-B573-726EDDC61036}" dt="2024-11-28T02:33:59.862" v="10722" actId="20577"/>
          <ac:spMkLst>
            <pc:docMk/>
            <pc:sldMk cId="3234234604" sldId="2141411765"/>
            <ac:spMk id="2" creationId="{AB7A0298-E078-FC1C-E82F-D37C09532144}"/>
          </ac:spMkLst>
        </pc:spChg>
        <pc:spChg chg="mod">
          <ac:chgData name="玲於奈 神山" userId="87719acbe39675c1" providerId="LiveId" clId="{AFB55FF8-ADDC-45E0-B573-726EDDC61036}" dt="2024-12-09T13:59:42.088" v="13959" actId="20577"/>
          <ac:spMkLst>
            <pc:docMk/>
            <pc:sldMk cId="3234234604" sldId="2141411765"/>
            <ac:spMk id="3" creationId="{4F719A1B-AF49-0020-9EAF-E1CABEFE00CF}"/>
          </ac:spMkLst>
        </pc:spChg>
      </pc:sldChg>
      <pc:sldChg chg="modSp new del mod">
        <pc:chgData name="玲於奈 神山" userId="87719acbe39675c1" providerId="LiveId" clId="{AFB55FF8-ADDC-45E0-B573-726EDDC61036}" dt="2024-12-13T04:28:27.672" v="16670" actId="2696"/>
        <pc:sldMkLst>
          <pc:docMk/>
          <pc:sldMk cId="2246850358" sldId="2141411766"/>
        </pc:sldMkLst>
      </pc:sldChg>
      <pc:sldChg chg="new del">
        <pc:chgData name="玲於奈 神山" userId="87719acbe39675c1" providerId="LiveId" clId="{AFB55FF8-ADDC-45E0-B573-726EDDC61036}" dt="2024-11-28T02:59:39.732" v="10916" actId="47"/>
        <pc:sldMkLst>
          <pc:docMk/>
          <pc:sldMk cId="3780626870" sldId="2141411766"/>
        </pc:sldMkLst>
      </pc:sldChg>
      <pc:sldChg chg="new del">
        <pc:chgData name="玲於奈 神山" userId="87719acbe39675c1" providerId="LiveId" clId="{AFB55FF8-ADDC-45E0-B573-726EDDC61036}" dt="2024-12-05T04:48:48.867" v="11283" actId="2696"/>
        <pc:sldMkLst>
          <pc:docMk/>
          <pc:sldMk cId="3038117611" sldId="2141411767"/>
        </pc:sldMkLst>
      </pc:sldChg>
      <pc:sldChg chg="addSp delSp modSp add del mod setBg delDesignElem chgLayout">
        <pc:chgData name="玲於奈 神山" userId="87719acbe39675c1" providerId="LiveId" clId="{AFB55FF8-ADDC-45E0-B573-726EDDC61036}" dt="2024-12-09T06:04:28.642" v="13253" actId="47"/>
        <pc:sldMkLst>
          <pc:docMk/>
          <pc:sldMk cId="2682939146" sldId="2141411768"/>
        </pc:sldMkLst>
      </pc:sldChg>
      <pc:sldChg chg="addSp delSp modSp add del mod">
        <pc:chgData name="玲於奈 神山" userId="87719acbe39675c1" providerId="LiveId" clId="{AFB55FF8-ADDC-45E0-B573-726EDDC61036}" dt="2024-12-13T01:58:36.209" v="15807" actId="47"/>
        <pc:sldMkLst>
          <pc:docMk/>
          <pc:sldMk cId="1984835673" sldId="2141411769"/>
        </pc:sldMkLst>
      </pc:sldChg>
      <pc:sldChg chg="addSp delSp modSp add mod setBg delAnim modAnim modNotesTx">
        <pc:chgData name="玲於奈 神山" userId="87719acbe39675c1" providerId="LiveId" clId="{AFB55FF8-ADDC-45E0-B573-726EDDC61036}" dt="2024-12-19T05:56:09.364" v="21398" actId="255"/>
        <pc:sldMkLst>
          <pc:docMk/>
          <pc:sldMk cId="1365863772" sldId="2141411770"/>
        </pc:sldMkLst>
        <pc:spChg chg="mod">
          <ac:chgData name="玲於奈 神山" userId="87719acbe39675c1" providerId="LiveId" clId="{AFB55FF8-ADDC-45E0-B573-726EDDC61036}" dt="2024-12-13T06:41:58.380" v="18643" actId="120"/>
          <ac:spMkLst>
            <pc:docMk/>
            <pc:sldMk cId="1365863772" sldId="2141411770"/>
            <ac:spMk id="2" creationId="{815DCD5E-86D4-72E2-1A89-20025F168321}"/>
          </ac:spMkLst>
        </pc:spChg>
        <pc:spChg chg="add del mod ord">
          <ac:chgData name="玲於奈 神山" userId="87719acbe39675c1" providerId="LiveId" clId="{AFB55FF8-ADDC-45E0-B573-726EDDC61036}" dt="2024-12-17T06:51:39.268" v="20372" actId="27636"/>
          <ac:spMkLst>
            <pc:docMk/>
            <pc:sldMk cId="1365863772" sldId="2141411770"/>
            <ac:spMk id="15" creationId="{83D67214-4D79-D752-C3F9-77888A5BD9D5}"/>
          </ac:spMkLst>
        </pc:spChg>
        <pc:spChg chg="add">
          <ac:chgData name="玲於奈 神山" userId="87719acbe39675c1" providerId="LiveId" clId="{AFB55FF8-ADDC-45E0-B573-726EDDC61036}" dt="2024-12-13T01:14:32.920" v="15507" actId="26606"/>
          <ac:spMkLst>
            <pc:docMk/>
            <pc:sldMk cId="1365863772" sldId="2141411770"/>
            <ac:spMk id="261" creationId="{6FDAFEA5-E56B-9FE7-56A7-E494BF41CCB8}"/>
          </ac:spMkLst>
        </pc:spChg>
        <pc:picChg chg="add mod ord">
          <ac:chgData name="玲於奈 神山" userId="87719acbe39675c1" providerId="LiveId" clId="{AFB55FF8-ADDC-45E0-B573-726EDDC61036}" dt="2024-12-13T05:42:42.052" v="17643" actId="1076"/>
          <ac:picMkLst>
            <pc:docMk/>
            <pc:sldMk cId="1365863772" sldId="2141411770"/>
            <ac:picMk id="6" creationId="{D62E1E87-BE5D-116B-6086-8F3D252D40BE}"/>
          </ac:picMkLst>
        </pc:picChg>
      </pc:sldChg>
      <pc:sldChg chg="addSp delSp modSp add del mod delAnim modAnim">
        <pc:chgData name="玲於奈 神山" userId="87719acbe39675c1" providerId="LiveId" clId="{AFB55FF8-ADDC-45E0-B573-726EDDC61036}" dt="2024-12-09T02:31:05.242" v="13198" actId="47"/>
        <pc:sldMkLst>
          <pc:docMk/>
          <pc:sldMk cId="3369476157" sldId="2141411771"/>
        </pc:sldMkLst>
      </pc:sldChg>
      <pc:sldChg chg="addSp delSp modSp add del mod setBg delAnim modAnim">
        <pc:chgData name="玲於奈 神山" userId="87719acbe39675c1" providerId="LiveId" clId="{AFB55FF8-ADDC-45E0-B573-726EDDC61036}" dt="2024-12-13T01:32:46.572" v="15636" actId="2696"/>
        <pc:sldMkLst>
          <pc:docMk/>
          <pc:sldMk cId="3164640769" sldId="2141411772"/>
        </pc:sldMkLst>
      </pc:sldChg>
      <pc:sldChg chg="addSp delSp modSp add del mod delAnim modAnim">
        <pc:chgData name="玲於奈 神山" userId="87719acbe39675c1" providerId="LiveId" clId="{AFB55FF8-ADDC-45E0-B573-726EDDC61036}" dt="2024-12-09T06:44:35.112" v="13760" actId="2696"/>
        <pc:sldMkLst>
          <pc:docMk/>
          <pc:sldMk cId="655000875" sldId="2141411773"/>
        </pc:sldMkLst>
      </pc:sldChg>
      <pc:sldChg chg="new del">
        <pc:chgData name="玲於奈 神山" userId="87719acbe39675c1" providerId="LiveId" clId="{AFB55FF8-ADDC-45E0-B573-726EDDC61036}" dt="2024-12-09T02:28:03.110" v="13062" actId="47"/>
        <pc:sldMkLst>
          <pc:docMk/>
          <pc:sldMk cId="1200317076" sldId="2141411773"/>
        </pc:sldMkLst>
      </pc:sldChg>
      <pc:sldChg chg="delSp modSp add del mod">
        <pc:chgData name="玲於奈 神山" userId="87719acbe39675c1" providerId="LiveId" clId="{AFB55FF8-ADDC-45E0-B573-726EDDC61036}" dt="2024-12-07T04:58:55.096" v="12608" actId="47"/>
        <pc:sldMkLst>
          <pc:docMk/>
          <pc:sldMk cId="3935491364" sldId="2141411773"/>
        </pc:sldMkLst>
      </pc:sldChg>
      <pc:sldChg chg="addSp delSp modSp add mod">
        <pc:chgData name="玲於奈 神山" userId="87719acbe39675c1" providerId="LiveId" clId="{AFB55FF8-ADDC-45E0-B573-726EDDC61036}" dt="2024-12-19T05:56:27.444" v="21401" actId="255"/>
        <pc:sldMkLst>
          <pc:docMk/>
          <pc:sldMk cId="497181827" sldId="2141411774"/>
        </pc:sldMkLst>
        <pc:spChg chg="mod">
          <ac:chgData name="玲於奈 神山" userId="87719acbe39675c1" providerId="LiveId" clId="{AFB55FF8-ADDC-45E0-B573-726EDDC61036}" dt="2024-12-19T04:40:59.543" v="20729"/>
          <ac:spMkLst>
            <pc:docMk/>
            <pc:sldMk cId="497181827" sldId="2141411774"/>
            <ac:spMk id="2" creationId="{815DCD5E-86D4-72E2-1A89-20025F168321}"/>
          </ac:spMkLst>
        </pc:spChg>
        <pc:spChg chg="mod">
          <ac:chgData name="玲於奈 神山" userId="87719acbe39675c1" providerId="LiveId" clId="{AFB55FF8-ADDC-45E0-B573-726EDDC61036}" dt="2024-12-19T05:44:19.001" v="21289" actId="208"/>
          <ac:spMkLst>
            <pc:docMk/>
            <pc:sldMk cId="497181827" sldId="2141411774"/>
            <ac:spMk id="5" creationId="{91A90A59-E3E0-6C00-8BCE-AD0FAD485C2A}"/>
          </ac:spMkLst>
        </pc:spChg>
        <pc:spChg chg="mod">
          <ac:chgData name="玲於奈 神山" userId="87719acbe39675c1" providerId="LiveId" clId="{AFB55FF8-ADDC-45E0-B573-726EDDC61036}" dt="2024-12-19T05:44:12.258" v="21287" actId="208"/>
          <ac:spMkLst>
            <pc:docMk/>
            <pc:sldMk cId="497181827" sldId="2141411774"/>
            <ac:spMk id="6" creationId="{34DDCD53-405E-CF88-67A6-5AD6EBCDDE9D}"/>
          </ac:spMkLst>
        </pc:spChg>
        <pc:spChg chg="mod">
          <ac:chgData name="玲於奈 神山" userId="87719acbe39675c1" providerId="LiveId" clId="{AFB55FF8-ADDC-45E0-B573-726EDDC61036}" dt="2024-12-19T05:44:24.669" v="21290" actId="207"/>
          <ac:spMkLst>
            <pc:docMk/>
            <pc:sldMk cId="497181827" sldId="2141411774"/>
            <ac:spMk id="7" creationId="{5557BE1F-34A4-0A7D-BFE3-90B3B720476C}"/>
          </ac:spMkLst>
        </pc:spChg>
        <pc:spChg chg="mod">
          <ac:chgData name="玲於奈 神山" userId="87719acbe39675c1" providerId="LiveId" clId="{AFB55FF8-ADDC-45E0-B573-726EDDC61036}" dt="2024-12-19T05:42:54.395" v="21277" actId="207"/>
          <ac:spMkLst>
            <pc:docMk/>
            <pc:sldMk cId="497181827" sldId="2141411774"/>
            <ac:spMk id="12" creationId="{55FFF233-0AF7-D333-832A-5C98D2CFCE0F}"/>
          </ac:spMkLst>
        </pc:spChg>
        <pc:spChg chg="mod">
          <ac:chgData name="玲於奈 神山" userId="87719acbe39675c1" providerId="LiveId" clId="{AFB55FF8-ADDC-45E0-B573-726EDDC61036}" dt="2024-12-19T05:42:58.298" v="21279" actId="207"/>
          <ac:spMkLst>
            <pc:docMk/>
            <pc:sldMk cId="497181827" sldId="2141411774"/>
            <ac:spMk id="14" creationId="{1289925F-E59E-334F-F56D-E844300C88E2}"/>
          </ac:spMkLst>
        </pc:spChg>
        <pc:spChg chg="mod">
          <ac:chgData name="玲於奈 神山" userId="87719acbe39675c1" providerId="LiveId" clId="{AFB55FF8-ADDC-45E0-B573-726EDDC61036}" dt="2024-12-17T06:44:46.321" v="20346" actId="20577"/>
          <ac:spMkLst>
            <pc:docMk/>
            <pc:sldMk cId="497181827" sldId="2141411774"/>
            <ac:spMk id="15" creationId="{83D67214-4D79-D752-C3F9-77888A5BD9D5}"/>
          </ac:spMkLst>
        </pc:spChg>
        <pc:spChg chg="mod">
          <ac:chgData name="玲於奈 神山" userId="87719acbe39675c1" providerId="LiveId" clId="{AFB55FF8-ADDC-45E0-B573-726EDDC61036}" dt="2024-12-19T05:43:02.463" v="21281" actId="208"/>
          <ac:spMkLst>
            <pc:docMk/>
            <pc:sldMk cId="497181827" sldId="2141411774"/>
            <ac:spMk id="18" creationId="{08575CF6-A9C6-1020-72A1-FC47EFE5B3FD}"/>
          </ac:spMkLst>
        </pc:spChg>
        <pc:spChg chg="add">
          <ac:chgData name="玲於奈 神山" userId="87719acbe39675c1" providerId="LiveId" clId="{AFB55FF8-ADDC-45E0-B573-726EDDC61036}" dt="2024-12-13T01:17:36.541" v="15533" actId="26606"/>
          <ac:spMkLst>
            <pc:docMk/>
            <pc:sldMk cId="497181827" sldId="2141411774"/>
            <ac:spMk id="43" creationId="{6663C3DE-9980-E9DE-C30B-28DC9E9B6A44}"/>
          </ac:spMkLst>
        </pc:spChg>
        <pc:grpChg chg="add del mod">
          <ac:chgData name="玲於奈 神山" userId="87719acbe39675c1" providerId="LiveId" clId="{AFB55FF8-ADDC-45E0-B573-726EDDC61036}" dt="2024-12-17T06:05:58.005" v="20304" actId="1076"/>
          <ac:grpSpMkLst>
            <pc:docMk/>
            <pc:sldMk cId="497181827" sldId="2141411774"/>
            <ac:grpSpMk id="3" creationId="{1411EE4B-35D3-369A-7A90-4DF24236E342}"/>
          </ac:grpSpMkLst>
        </pc:grpChg>
        <pc:grpChg chg="add del mod">
          <ac:chgData name="玲於奈 神山" userId="87719acbe39675c1" providerId="LiveId" clId="{AFB55FF8-ADDC-45E0-B573-726EDDC61036}" dt="2024-12-17T06:06:02.839" v="20305" actId="1076"/>
          <ac:grpSpMkLst>
            <pc:docMk/>
            <pc:sldMk cId="497181827" sldId="2141411774"/>
            <ac:grpSpMk id="4" creationId="{E9C388A1-0CF6-10BD-FFFB-002A4E629210}"/>
          </ac:grpSpMkLst>
        </pc:grpChg>
        <pc:picChg chg="mod">
          <ac:chgData name="玲於奈 神山" userId="87719acbe39675c1" providerId="LiveId" clId="{AFB55FF8-ADDC-45E0-B573-726EDDC61036}" dt="2024-12-13T05:15:06.226" v="17274" actId="208"/>
          <ac:picMkLst>
            <pc:docMk/>
            <pc:sldMk cId="497181827" sldId="2141411774"/>
            <ac:picMk id="20" creationId="{D0C8FC54-BC61-ACD1-0DC1-634139925260}"/>
          </ac:picMkLst>
        </pc:picChg>
        <pc:cxnChg chg="mod">
          <ac:chgData name="玲於奈 神山" userId="87719acbe39675c1" providerId="LiveId" clId="{AFB55FF8-ADDC-45E0-B573-726EDDC61036}" dt="2024-12-19T05:43:29.688" v="21284" actId="208"/>
          <ac:cxnSpMkLst>
            <pc:docMk/>
            <pc:sldMk cId="497181827" sldId="2141411774"/>
            <ac:cxnSpMk id="17" creationId="{8AA1E3AF-54F2-ACE1-DFB7-8A6F5F6C52DB}"/>
          </ac:cxnSpMkLst>
        </pc:cxnChg>
        <pc:cxnChg chg="mod">
          <ac:chgData name="玲於奈 神山" userId="87719acbe39675c1" providerId="LiveId" clId="{AFB55FF8-ADDC-45E0-B573-726EDDC61036}" dt="2024-12-19T05:43:26.226" v="21283" actId="208"/>
          <ac:cxnSpMkLst>
            <pc:docMk/>
            <pc:sldMk cId="497181827" sldId="2141411774"/>
            <ac:cxnSpMk id="19" creationId="{C0DA14E2-3C52-89C3-7BE0-6610A6E19E7D}"/>
          </ac:cxnSpMkLst>
        </pc:cxnChg>
      </pc:sldChg>
      <pc:sldChg chg="addSp delSp modSp add mod setBg">
        <pc:chgData name="玲於奈 神山" userId="87719acbe39675c1" providerId="LiveId" clId="{AFB55FF8-ADDC-45E0-B573-726EDDC61036}" dt="2024-12-19T05:55:52.681" v="21394" actId="255"/>
        <pc:sldMkLst>
          <pc:docMk/>
          <pc:sldMk cId="3033493329" sldId="2141411775"/>
        </pc:sldMkLst>
        <pc:spChg chg="mod">
          <ac:chgData name="玲於奈 神山" userId="87719acbe39675c1" providerId="LiveId" clId="{AFB55FF8-ADDC-45E0-B573-726EDDC61036}" dt="2024-12-19T04:46:47.569" v="20810" actId="21"/>
          <ac:spMkLst>
            <pc:docMk/>
            <pc:sldMk cId="3033493329" sldId="2141411775"/>
            <ac:spMk id="2" creationId="{621BF13A-568E-C95B-F38D-4BE8F4415B95}"/>
          </ac:spMkLst>
        </pc:spChg>
        <pc:spChg chg="add mod">
          <ac:chgData name="玲於奈 神山" userId="87719acbe39675c1" providerId="LiveId" clId="{AFB55FF8-ADDC-45E0-B573-726EDDC61036}" dt="2024-12-19T05:30:12.687" v="21080" actId="1076"/>
          <ac:spMkLst>
            <pc:docMk/>
            <pc:sldMk cId="3033493329" sldId="2141411775"/>
            <ac:spMk id="3" creationId="{98B999A8-94CD-F4B1-6F88-AD6A3B2E1C2D}"/>
          </ac:spMkLst>
        </pc:spChg>
        <pc:spChg chg="mod topLvl">
          <ac:chgData name="玲於奈 神山" userId="87719acbe39675c1" providerId="LiveId" clId="{AFB55FF8-ADDC-45E0-B573-726EDDC61036}" dt="2024-12-17T03:32:48.533" v="18803" actId="165"/>
          <ac:spMkLst>
            <pc:docMk/>
            <pc:sldMk cId="3033493329" sldId="2141411775"/>
            <ac:spMk id="12" creationId="{CEC1EA47-7FA1-6BF9-AA30-A7504C956FC3}"/>
          </ac:spMkLst>
        </pc:spChg>
        <pc:spChg chg="add">
          <ac:chgData name="玲於奈 神山" userId="87719acbe39675c1" providerId="LiveId" clId="{AFB55FF8-ADDC-45E0-B573-726EDDC61036}" dt="2024-12-13T01:22:07.841" v="15554" actId="26606"/>
          <ac:spMkLst>
            <pc:docMk/>
            <pc:sldMk cId="3033493329" sldId="2141411775"/>
            <ac:spMk id="25" creationId="{AF6CB648-9554-488A-B457-99CAAD1DA528}"/>
          </ac:spMkLst>
        </pc:spChg>
        <pc:spChg chg="add">
          <ac:chgData name="玲於奈 神山" userId="87719acbe39675c1" providerId="LiveId" clId="{AFB55FF8-ADDC-45E0-B573-726EDDC61036}" dt="2024-12-13T01:22:07.841" v="15554" actId="26606"/>
          <ac:spMkLst>
            <pc:docMk/>
            <pc:sldMk cId="3033493329" sldId="2141411775"/>
            <ac:spMk id="27" creationId="{E1ED8A68-A582-AC62-104E-E319E9DB340C}"/>
          </ac:spMkLst>
        </pc:spChg>
      </pc:sldChg>
      <pc:sldChg chg="add del">
        <pc:chgData name="玲於奈 神山" userId="87719acbe39675c1" providerId="LiveId" clId="{AFB55FF8-ADDC-45E0-B573-726EDDC61036}" dt="2024-12-09T06:04:33.587" v="13254" actId="47"/>
        <pc:sldMkLst>
          <pc:docMk/>
          <pc:sldMk cId="2730527875" sldId="2141411776"/>
        </pc:sldMkLst>
      </pc:sldChg>
      <pc:sldChg chg="modSp add mod">
        <pc:chgData name="玲於奈 神山" userId="87719acbe39675c1" providerId="LiveId" clId="{AFB55FF8-ADDC-45E0-B573-726EDDC61036}" dt="2024-12-09T14:06:56.969" v="14201" actId="20577"/>
        <pc:sldMkLst>
          <pc:docMk/>
          <pc:sldMk cId="3197299418" sldId="2141411776"/>
        </pc:sldMkLst>
      </pc:sldChg>
      <pc:sldChg chg="addSp delSp modSp add mod ord">
        <pc:chgData name="玲於奈 神山" userId="87719acbe39675c1" providerId="LiveId" clId="{AFB55FF8-ADDC-45E0-B573-726EDDC61036}" dt="2024-12-17T05:38:16.854" v="19849" actId="20577"/>
        <pc:sldMkLst>
          <pc:docMk/>
          <pc:sldMk cId="583353567" sldId="2141411777"/>
        </pc:sldMkLst>
        <pc:spChg chg="mod">
          <ac:chgData name="玲於奈 神山" userId="87719acbe39675c1" providerId="LiveId" clId="{AFB55FF8-ADDC-45E0-B573-726EDDC61036}" dt="2024-12-13T02:41:47.694" v="16154" actId="20577"/>
          <ac:spMkLst>
            <pc:docMk/>
            <pc:sldMk cId="583353567" sldId="2141411777"/>
            <ac:spMk id="2" creationId="{E708CB0D-5DD8-493E-951E-B44DCF76D914}"/>
          </ac:spMkLst>
        </pc:spChg>
        <pc:spChg chg="mod">
          <ac:chgData name="玲於奈 神山" userId="87719acbe39675c1" providerId="LiveId" clId="{AFB55FF8-ADDC-45E0-B573-726EDDC61036}" dt="2024-12-10T13:17:12.679" v="14758" actId="1076"/>
          <ac:spMkLst>
            <pc:docMk/>
            <pc:sldMk cId="583353567" sldId="2141411777"/>
            <ac:spMk id="3" creationId="{39344BD5-00DD-EEBF-22BA-86F374A3057A}"/>
          </ac:spMkLst>
        </pc:spChg>
        <pc:spChg chg="add mod">
          <ac:chgData name="玲於奈 神山" userId="87719acbe39675c1" providerId="LiveId" clId="{AFB55FF8-ADDC-45E0-B573-726EDDC61036}" dt="2024-12-17T05:38:16.854" v="19849" actId="20577"/>
          <ac:spMkLst>
            <pc:docMk/>
            <pc:sldMk cId="583353567" sldId="2141411777"/>
            <ac:spMk id="4" creationId="{67958866-451F-4360-7249-BA50EDC5C52A}"/>
          </ac:spMkLst>
        </pc:spChg>
        <pc:spChg chg="add mod">
          <ac:chgData name="玲於奈 神山" userId="87719acbe39675c1" providerId="LiveId" clId="{AFB55FF8-ADDC-45E0-B573-726EDDC61036}" dt="2024-12-10T13:08:41.832" v="14599" actId="164"/>
          <ac:spMkLst>
            <pc:docMk/>
            <pc:sldMk cId="583353567" sldId="2141411777"/>
            <ac:spMk id="5" creationId="{4A9D68AE-760E-31EC-0BD1-67C7B1457F2F}"/>
          </ac:spMkLst>
        </pc:spChg>
        <pc:spChg chg="add mod">
          <ac:chgData name="玲於奈 神山" userId="87719acbe39675c1" providerId="LiveId" clId="{AFB55FF8-ADDC-45E0-B573-726EDDC61036}" dt="2024-12-10T13:08:41.832" v="14599" actId="164"/>
          <ac:spMkLst>
            <pc:docMk/>
            <pc:sldMk cId="583353567" sldId="2141411777"/>
            <ac:spMk id="6" creationId="{A88B8ED4-3FAB-B47E-E5B3-5E3B5D4B4B73}"/>
          </ac:spMkLst>
        </pc:spChg>
        <pc:spChg chg="add mod">
          <ac:chgData name="玲於奈 神山" userId="87719acbe39675c1" providerId="LiveId" clId="{AFB55FF8-ADDC-45E0-B573-726EDDC61036}" dt="2024-12-10T13:08:41.832" v="14599" actId="164"/>
          <ac:spMkLst>
            <pc:docMk/>
            <pc:sldMk cId="583353567" sldId="2141411777"/>
            <ac:spMk id="7" creationId="{67D95AEA-0430-525B-1155-3AD392F3B7B3}"/>
          </ac:spMkLst>
        </pc:spChg>
        <pc:spChg chg="mod">
          <ac:chgData name="玲於奈 神山" userId="87719acbe39675c1" providerId="LiveId" clId="{AFB55FF8-ADDC-45E0-B573-726EDDC61036}" dt="2024-12-10T13:09:18.903" v="14607"/>
          <ac:spMkLst>
            <pc:docMk/>
            <pc:sldMk cId="583353567" sldId="2141411777"/>
            <ac:spMk id="10" creationId="{E1694482-4F09-6A41-4667-C5AC4CDDA820}"/>
          </ac:spMkLst>
        </pc:spChg>
        <pc:spChg chg="mod">
          <ac:chgData name="玲於奈 神山" userId="87719acbe39675c1" providerId="LiveId" clId="{AFB55FF8-ADDC-45E0-B573-726EDDC61036}" dt="2024-12-10T13:10:49.636" v="14635" actId="20577"/>
          <ac:spMkLst>
            <pc:docMk/>
            <pc:sldMk cId="583353567" sldId="2141411777"/>
            <ac:spMk id="11" creationId="{7A877026-EA0E-55DB-237B-2AA2EDDF9B0A}"/>
          </ac:spMkLst>
        </pc:spChg>
        <pc:spChg chg="mod">
          <ac:chgData name="玲於奈 神山" userId="87719acbe39675c1" providerId="LiveId" clId="{AFB55FF8-ADDC-45E0-B573-726EDDC61036}" dt="2024-12-10T13:10:53.446" v="14636"/>
          <ac:spMkLst>
            <pc:docMk/>
            <pc:sldMk cId="583353567" sldId="2141411777"/>
            <ac:spMk id="13" creationId="{7B49A4CA-41B7-DA95-8427-DC7CE05BD399}"/>
          </ac:spMkLst>
        </pc:spChg>
        <pc:spChg chg="mod">
          <ac:chgData name="玲於奈 神山" userId="87719acbe39675c1" providerId="LiveId" clId="{AFB55FF8-ADDC-45E0-B573-726EDDC61036}" dt="2024-12-10T13:12:01.828" v="14654" actId="20577"/>
          <ac:spMkLst>
            <pc:docMk/>
            <pc:sldMk cId="583353567" sldId="2141411777"/>
            <ac:spMk id="14" creationId="{B5A3912A-705E-8483-3914-09B9C7CB5412}"/>
          </ac:spMkLst>
        </pc:spChg>
        <pc:spChg chg="add mod">
          <ac:chgData name="玲於奈 神山" userId="87719acbe39675c1" providerId="LiveId" clId="{AFB55FF8-ADDC-45E0-B573-726EDDC61036}" dt="2024-12-10T13:13:29.558" v="14666" actId="207"/>
          <ac:spMkLst>
            <pc:docMk/>
            <pc:sldMk cId="583353567" sldId="2141411777"/>
            <ac:spMk id="15" creationId="{0C5C904E-D7AF-0AD8-E704-2694B2C8513E}"/>
          </ac:spMkLst>
        </pc:spChg>
        <pc:spChg chg="add mod">
          <ac:chgData name="玲於奈 神山" userId="87719acbe39675c1" providerId="LiveId" clId="{AFB55FF8-ADDC-45E0-B573-726EDDC61036}" dt="2024-12-10T13:16:21.662" v="14752" actId="1076"/>
          <ac:spMkLst>
            <pc:docMk/>
            <pc:sldMk cId="583353567" sldId="2141411777"/>
            <ac:spMk id="16" creationId="{8FB2FAA2-C596-25F3-F95D-38D87DA54855}"/>
          </ac:spMkLst>
        </pc:spChg>
        <pc:spChg chg="add mod">
          <ac:chgData name="玲於奈 神山" userId="87719acbe39675c1" providerId="LiveId" clId="{AFB55FF8-ADDC-45E0-B573-726EDDC61036}" dt="2024-12-10T13:16:52.150" v="14756" actId="1076"/>
          <ac:spMkLst>
            <pc:docMk/>
            <pc:sldMk cId="583353567" sldId="2141411777"/>
            <ac:spMk id="17" creationId="{FDC619E2-C6B9-DD2D-101B-82F8A3243197}"/>
          </ac:spMkLst>
        </pc:spChg>
        <pc:grpChg chg="add mod">
          <ac:chgData name="玲於奈 神山" userId="87719acbe39675c1" providerId="LiveId" clId="{AFB55FF8-ADDC-45E0-B573-726EDDC61036}" dt="2024-12-10T13:16:26.819" v="14753" actId="1076"/>
          <ac:grpSpMkLst>
            <pc:docMk/>
            <pc:sldMk cId="583353567" sldId="2141411777"/>
            <ac:grpSpMk id="8" creationId="{6631CE67-20DE-4723-0059-4A6164FA35E0}"/>
          </ac:grpSpMkLst>
        </pc:grpChg>
        <pc:grpChg chg="add mod">
          <ac:chgData name="玲於奈 神山" userId="87719acbe39675c1" providerId="LiveId" clId="{AFB55FF8-ADDC-45E0-B573-726EDDC61036}" dt="2024-12-10T13:11:45.672" v="14647" actId="14100"/>
          <ac:grpSpMkLst>
            <pc:docMk/>
            <pc:sldMk cId="583353567" sldId="2141411777"/>
            <ac:grpSpMk id="9" creationId="{5D348530-0F71-00DD-E425-B21321B657AE}"/>
          </ac:grpSpMkLst>
        </pc:grpChg>
        <pc:grpChg chg="add mod">
          <ac:chgData name="玲於奈 神山" userId="87719acbe39675c1" providerId="LiveId" clId="{AFB55FF8-ADDC-45E0-B573-726EDDC61036}" dt="2024-12-10T13:17:23.075" v="14760" actId="1076"/>
          <ac:grpSpMkLst>
            <pc:docMk/>
            <pc:sldMk cId="583353567" sldId="2141411777"/>
            <ac:grpSpMk id="12" creationId="{CE6E2EE3-C026-C22D-9D38-BD3D47E4BFBF}"/>
          </ac:grpSpMkLst>
        </pc:grpChg>
      </pc:sldChg>
      <pc:sldChg chg="new del">
        <pc:chgData name="玲於奈 神山" userId="87719acbe39675c1" providerId="LiveId" clId="{AFB55FF8-ADDC-45E0-B573-726EDDC61036}" dt="2024-12-10T12:08:37.842" v="14209" actId="47"/>
        <pc:sldMkLst>
          <pc:docMk/>
          <pc:sldMk cId="2373038058" sldId="2141411777"/>
        </pc:sldMkLst>
      </pc:sldChg>
      <pc:sldChg chg="add del">
        <pc:chgData name="玲於奈 神山" userId="87719acbe39675c1" providerId="LiveId" clId="{AFB55FF8-ADDC-45E0-B573-726EDDC61036}" dt="2024-12-11T09:52:13.604" v="14920" actId="2696"/>
        <pc:sldMkLst>
          <pc:docMk/>
          <pc:sldMk cId="3500898186" sldId="2141411778"/>
        </pc:sldMkLst>
      </pc:sldChg>
      <pc:sldChg chg="addSp delSp modSp add mod ord">
        <pc:chgData name="玲於奈 神山" userId="87719acbe39675c1" providerId="LiveId" clId="{AFB55FF8-ADDC-45E0-B573-726EDDC61036}" dt="2024-12-13T05:10:38.754" v="17259" actId="208"/>
        <pc:sldMkLst>
          <pc:docMk/>
          <pc:sldMk cId="1252428974" sldId="2141411779"/>
        </pc:sldMkLst>
        <pc:spChg chg="add mod">
          <ac:chgData name="玲於奈 神山" userId="87719acbe39675c1" providerId="LiveId" clId="{AFB55FF8-ADDC-45E0-B573-726EDDC61036}" dt="2024-12-13T05:09:38.709" v="17248" actId="207"/>
          <ac:spMkLst>
            <pc:docMk/>
            <pc:sldMk cId="1252428974" sldId="2141411779"/>
            <ac:spMk id="2" creationId="{84A70EA1-FC09-10A3-5264-493D1B2C45B2}"/>
          </ac:spMkLst>
        </pc:spChg>
        <pc:spChg chg="add mod">
          <ac:chgData name="玲於奈 神山" userId="87719acbe39675c1" providerId="LiveId" clId="{AFB55FF8-ADDC-45E0-B573-726EDDC61036}" dt="2024-12-13T05:08:00.850" v="17226" actId="1076"/>
          <ac:spMkLst>
            <pc:docMk/>
            <pc:sldMk cId="1252428974" sldId="2141411779"/>
            <ac:spMk id="4" creationId="{2D6AE7A6-5FDC-7E43-9D18-32E7097CFD83}"/>
          </ac:spMkLst>
        </pc:spChg>
        <pc:spChg chg="mod">
          <ac:chgData name="玲於奈 神山" userId="87719acbe39675c1" providerId="LiveId" clId="{AFB55FF8-ADDC-45E0-B573-726EDDC61036}" dt="2024-12-11T11:54:34.534" v="15167" actId="1076"/>
          <ac:spMkLst>
            <pc:docMk/>
            <pc:sldMk cId="1252428974" sldId="2141411779"/>
            <ac:spMk id="7" creationId="{E5E8AF7C-D7E7-2B5F-4971-85629179EBCA}"/>
          </ac:spMkLst>
        </pc:spChg>
        <pc:spChg chg="add mod">
          <ac:chgData name="玲於奈 神山" userId="87719acbe39675c1" providerId="LiveId" clId="{AFB55FF8-ADDC-45E0-B573-726EDDC61036}" dt="2024-12-13T05:09:30.389" v="17246" actId="207"/>
          <ac:spMkLst>
            <pc:docMk/>
            <pc:sldMk cId="1252428974" sldId="2141411779"/>
            <ac:spMk id="8" creationId="{375A7977-6D97-1BD9-73A6-C53B1B4DE580}"/>
          </ac:spMkLst>
        </pc:spChg>
        <pc:spChg chg="add mod">
          <ac:chgData name="玲於奈 神山" userId="87719acbe39675c1" providerId="LiveId" clId="{AFB55FF8-ADDC-45E0-B573-726EDDC61036}" dt="2024-12-13T05:09:34.820" v="17247" actId="207"/>
          <ac:spMkLst>
            <pc:docMk/>
            <pc:sldMk cId="1252428974" sldId="2141411779"/>
            <ac:spMk id="12" creationId="{A0BDF898-591D-1EDA-A95A-474368DDE1EC}"/>
          </ac:spMkLst>
        </pc:spChg>
        <pc:spChg chg="mod">
          <ac:chgData name="玲於奈 神山" userId="87719acbe39675c1" providerId="LiveId" clId="{AFB55FF8-ADDC-45E0-B573-726EDDC61036}" dt="2024-12-11T11:58:21.573" v="15190"/>
          <ac:spMkLst>
            <pc:docMk/>
            <pc:sldMk cId="1252428974" sldId="2141411779"/>
            <ac:spMk id="15" creationId="{3F375005-6BDE-C2EC-AA69-58B821327E5B}"/>
          </ac:spMkLst>
        </pc:spChg>
        <pc:spChg chg="mod">
          <ac:chgData name="玲於奈 神山" userId="87719acbe39675c1" providerId="LiveId" clId="{AFB55FF8-ADDC-45E0-B573-726EDDC61036}" dt="2024-12-11T11:58:41.189" v="15205" actId="20577"/>
          <ac:spMkLst>
            <pc:docMk/>
            <pc:sldMk cId="1252428974" sldId="2141411779"/>
            <ac:spMk id="16" creationId="{4CFB9E1A-7913-536F-096E-202AC8F72FF9}"/>
          </ac:spMkLst>
        </pc:spChg>
        <pc:spChg chg="mod">
          <ac:chgData name="玲於奈 神山" userId="87719acbe39675c1" providerId="LiveId" clId="{AFB55FF8-ADDC-45E0-B573-726EDDC61036}" dt="2024-12-13T05:10:20.621" v="17256" actId="1076"/>
          <ac:spMkLst>
            <pc:docMk/>
            <pc:sldMk cId="1252428974" sldId="2141411779"/>
            <ac:spMk id="21" creationId="{26F472C3-225C-2FAA-3979-6D8340F9336D}"/>
          </ac:spMkLst>
        </pc:spChg>
        <pc:spChg chg="add mod">
          <ac:chgData name="玲於奈 神山" userId="87719acbe39675c1" providerId="LiveId" clId="{AFB55FF8-ADDC-45E0-B573-726EDDC61036}" dt="2024-12-13T05:08:41.450" v="17237" actId="1076"/>
          <ac:spMkLst>
            <pc:docMk/>
            <pc:sldMk cId="1252428974" sldId="2141411779"/>
            <ac:spMk id="27" creationId="{349C6788-FC02-D1C1-5FAE-476739B1D975}"/>
          </ac:spMkLst>
        </pc:spChg>
        <pc:spChg chg="mod">
          <ac:chgData name="玲於奈 神山" userId="87719acbe39675c1" providerId="LiveId" clId="{AFB55FF8-ADDC-45E0-B573-726EDDC61036}" dt="2024-12-13T05:06:18.334" v="17199" actId="1076"/>
          <ac:spMkLst>
            <pc:docMk/>
            <pc:sldMk cId="1252428974" sldId="2141411779"/>
            <ac:spMk id="28" creationId="{C4878114-7DB1-A545-1A8D-3A612FEC4A56}"/>
          </ac:spMkLst>
        </pc:spChg>
        <pc:spChg chg="mod">
          <ac:chgData name="玲於奈 神山" userId="87719acbe39675c1" providerId="LiveId" clId="{AFB55FF8-ADDC-45E0-B573-726EDDC61036}" dt="2024-12-13T05:09:46.871" v="17249" actId="207"/>
          <ac:spMkLst>
            <pc:docMk/>
            <pc:sldMk cId="1252428974" sldId="2141411779"/>
            <ac:spMk id="31" creationId="{5D2A2904-FA3D-1348-9C65-EF507512E651}"/>
          </ac:spMkLst>
        </pc:spChg>
        <pc:spChg chg="mod">
          <ac:chgData name="玲於奈 神山" userId="87719acbe39675c1" providerId="LiveId" clId="{AFB55FF8-ADDC-45E0-B573-726EDDC61036}" dt="2024-12-13T05:09:22.661" v="17245" actId="207"/>
          <ac:spMkLst>
            <pc:docMk/>
            <pc:sldMk cId="1252428974" sldId="2141411779"/>
            <ac:spMk id="32" creationId="{0F791209-24AD-B5C9-E3EC-A027394AFD5E}"/>
          </ac:spMkLst>
        </pc:spChg>
        <pc:spChg chg="mod">
          <ac:chgData name="玲於奈 神山" userId="87719acbe39675c1" providerId="LiveId" clId="{AFB55FF8-ADDC-45E0-B573-726EDDC61036}" dt="2024-12-11T11:52:04.086" v="15125" actId="688"/>
          <ac:spMkLst>
            <pc:docMk/>
            <pc:sldMk cId="1252428974" sldId="2141411779"/>
            <ac:spMk id="35" creationId="{F5877A7B-4F92-12DC-B348-F053A9895DA1}"/>
          </ac:spMkLst>
        </pc:spChg>
        <pc:spChg chg="mod">
          <ac:chgData name="玲於奈 神山" userId="87719acbe39675c1" providerId="LiveId" clId="{AFB55FF8-ADDC-45E0-B573-726EDDC61036}" dt="2024-12-11T11:51:31.656" v="15118" actId="688"/>
          <ac:spMkLst>
            <pc:docMk/>
            <pc:sldMk cId="1252428974" sldId="2141411779"/>
            <ac:spMk id="39" creationId="{C114A656-8D7D-3116-E67C-BC75D2BB3985}"/>
          </ac:spMkLst>
        </pc:spChg>
        <pc:spChg chg="mod">
          <ac:chgData name="玲於奈 神山" userId="87719acbe39675c1" providerId="LiveId" clId="{AFB55FF8-ADDC-45E0-B573-726EDDC61036}" dt="2024-12-11T11:51:38.287" v="15120" actId="688"/>
          <ac:spMkLst>
            <pc:docMk/>
            <pc:sldMk cId="1252428974" sldId="2141411779"/>
            <ac:spMk id="40" creationId="{E34A6CA2-8F22-1744-85F1-5B26AD5D2FB5}"/>
          </ac:spMkLst>
        </pc:spChg>
        <pc:grpChg chg="add mod">
          <ac:chgData name="玲於奈 神山" userId="87719acbe39675c1" providerId="LiveId" clId="{AFB55FF8-ADDC-45E0-B573-726EDDC61036}" dt="2024-12-13T05:09:55.238" v="17251" actId="1076"/>
          <ac:grpSpMkLst>
            <pc:docMk/>
            <pc:sldMk cId="1252428974" sldId="2141411779"/>
            <ac:grpSpMk id="14" creationId="{AA2217F1-CD0D-E316-4046-F52381434A7D}"/>
          </ac:grpSpMkLst>
        </pc:grpChg>
        <pc:grpChg chg="add mod">
          <ac:chgData name="玲於奈 神山" userId="87719acbe39675c1" providerId="LiveId" clId="{AFB55FF8-ADDC-45E0-B573-726EDDC61036}" dt="2024-12-13T05:08:50.491" v="17240" actId="207"/>
          <ac:grpSpMkLst>
            <pc:docMk/>
            <pc:sldMk cId="1252428974" sldId="2141411779"/>
            <ac:grpSpMk id="30" creationId="{137E44A5-B9B5-757C-8325-014CFFFD83E1}"/>
          </ac:grpSpMkLst>
        </pc:grpChg>
        <pc:grpChg chg="mod">
          <ac:chgData name="玲於奈 神山" userId="87719acbe39675c1" providerId="LiveId" clId="{AFB55FF8-ADDC-45E0-B573-726EDDC61036}" dt="2024-12-13T05:09:51.877" v="17250" actId="1076"/>
          <ac:grpSpMkLst>
            <pc:docMk/>
            <pc:sldMk cId="1252428974" sldId="2141411779"/>
            <ac:grpSpMk id="33" creationId="{887ABB25-ACB2-5A01-60A4-CBC8FE81EDEE}"/>
          </ac:grpSpMkLst>
        </pc:grpChg>
        <pc:grpChg chg="mod">
          <ac:chgData name="玲於奈 神山" userId="87719acbe39675c1" providerId="LiveId" clId="{AFB55FF8-ADDC-45E0-B573-726EDDC61036}" dt="2024-12-13T05:09:58.826" v="17252" actId="1076"/>
          <ac:grpSpMkLst>
            <pc:docMk/>
            <pc:sldMk cId="1252428974" sldId="2141411779"/>
            <ac:grpSpMk id="38" creationId="{9D8E8AFA-C3D1-0778-370A-B75C00A2690F}"/>
          </ac:grpSpMkLst>
        </pc:grpChg>
        <pc:cxnChg chg="mod ord">
          <ac:chgData name="玲於奈 神山" userId="87719acbe39675c1" providerId="LiveId" clId="{AFB55FF8-ADDC-45E0-B573-726EDDC61036}" dt="2024-12-13T05:07:13.823" v="17217" actId="1076"/>
          <ac:cxnSpMkLst>
            <pc:docMk/>
            <pc:sldMk cId="1252428974" sldId="2141411779"/>
            <ac:cxnSpMk id="13" creationId="{DDC6BD1D-D635-D818-FFEC-BE0C8B88003B}"/>
          </ac:cxnSpMkLst>
        </pc:cxnChg>
        <pc:cxnChg chg="add mod">
          <ac:chgData name="玲於奈 神山" userId="87719acbe39675c1" providerId="LiveId" clId="{AFB55FF8-ADDC-45E0-B573-726EDDC61036}" dt="2024-12-13T05:06:50.694" v="17210" actId="14100"/>
          <ac:cxnSpMkLst>
            <pc:docMk/>
            <pc:sldMk cId="1252428974" sldId="2141411779"/>
            <ac:cxnSpMk id="17" creationId="{F8C8DA18-FC50-4C45-361C-4DFD84A30A79}"/>
          </ac:cxnSpMkLst>
        </pc:cxnChg>
        <pc:cxnChg chg="mod">
          <ac:chgData name="玲於奈 神山" userId="87719acbe39675c1" providerId="LiveId" clId="{AFB55FF8-ADDC-45E0-B573-726EDDC61036}" dt="2024-12-13T05:10:10.983" v="17253" actId="14100"/>
          <ac:cxnSpMkLst>
            <pc:docMk/>
            <pc:sldMk cId="1252428974" sldId="2141411779"/>
            <ac:cxnSpMk id="18" creationId="{DFF11804-FF98-35CD-213F-E6F2FE41125A}"/>
          </ac:cxnSpMkLst>
        </pc:cxnChg>
        <pc:cxnChg chg="add mod">
          <ac:chgData name="玲於奈 神山" userId="87719acbe39675c1" providerId="LiveId" clId="{AFB55FF8-ADDC-45E0-B573-726EDDC61036}" dt="2024-12-13T05:07:21.823" v="17219" actId="14100"/>
          <ac:cxnSpMkLst>
            <pc:docMk/>
            <pc:sldMk cId="1252428974" sldId="2141411779"/>
            <ac:cxnSpMk id="19" creationId="{00C5A54D-71B2-5893-E257-3FBAA7BA1CB6}"/>
          </ac:cxnSpMkLst>
        </pc:cxnChg>
        <pc:cxnChg chg="add mod">
          <ac:chgData name="玲於奈 神山" userId="87719acbe39675c1" providerId="LiveId" clId="{AFB55FF8-ADDC-45E0-B573-726EDDC61036}" dt="2024-12-13T05:07:01.428" v="17214" actId="1076"/>
          <ac:cxnSpMkLst>
            <pc:docMk/>
            <pc:sldMk cId="1252428974" sldId="2141411779"/>
            <ac:cxnSpMk id="24" creationId="{2BF4FF54-C2F5-F15D-6254-079BB171BDDE}"/>
          </ac:cxnSpMkLst>
        </pc:cxnChg>
        <pc:cxnChg chg="add mod">
          <ac:chgData name="玲於奈 神山" userId="87719acbe39675c1" providerId="LiveId" clId="{AFB55FF8-ADDC-45E0-B573-726EDDC61036}" dt="2024-12-13T05:08:00.850" v="17226" actId="1076"/>
          <ac:cxnSpMkLst>
            <pc:docMk/>
            <pc:sldMk cId="1252428974" sldId="2141411779"/>
            <ac:cxnSpMk id="25" creationId="{24DC03E1-EE71-2356-EFBF-B8572CA98753}"/>
          </ac:cxnSpMkLst>
        </pc:cxnChg>
        <pc:cxnChg chg="add mod">
          <ac:chgData name="玲於奈 神山" userId="87719acbe39675c1" providerId="LiveId" clId="{AFB55FF8-ADDC-45E0-B573-726EDDC61036}" dt="2024-12-13T05:10:38.754" v="17259" actId="208"/>
          <ac:cxnSpMkLst>
            <pc:docMk/>
            <pc:sldMk cId="1252428974" sldId="2141411779"/>
            <ac:cxnSpMk id="43" creationId="{2023A4A9-CE72-970A-2B2E-9997680063D6}"/>
          </ac:cxnSpMkLst>
        </pc:cxnChg>
      </pc:sldChg>
      <pc:sldChg chg="addSp delSp modSp add mod ord setBg">
        <pc:chgData name="玲於奈 神山" userId="87719acbe39675c1" providerId="LiveId" clId="{AFB55FF8-ADDC-45E0-B573-726EDDC61036}" dt="2024-12-19T05:46:24.137" v="21310" actId="20577"/>
        <pc:sldMkLst>
          <pc:docMk/>
          <pc:sldMk cId="2899872065" sldId="2141411780"/>
        </pc:sldMkLst>
        <pc:spChg chg="mod">
          <ac:chgData name="玲於奈 神山" userId="87719acbe39675c1" providerId="LiveId" clId="{AFB55FF8-ADDC-45E0-B573-726EDDC61036}" dt="2024-12-19T05:46:24.137" v="21310" actId="20577"/>
          <ac:spMkLst>
            <pc:docMk/>
            <pc:sldMk cId="2899872065" sldId="2141411780"/>
            <ac:spMk id="3" creationId="{1E6BCC5A-F485-ED48-A67D-C656AF8AF312}"/>
          </ac:spMkLst>
        </pc:spChg>
        <pc:spChg chg="add">
          <ac:chgData name="玲於奈 神山" userId="87719acbe39675c1" providerId="LiveId" clId="{AFB55FF8-ADDC-45E0-B573-726EDDC61036}" dt="2024-12-13T04:28:53.063" v="16676" actId="26606"/>
          <ac:spMkLst>
            <pc:docMk/>
            <pc:sldMk cId="2899872065" sldId="2141411780"/>
            <ac:spMk id="74" creationId="{B8F3E811-B104-4DFF-951A-008C860FF1D2}"/>
          </ac:spMkLst>
        </pc:spChg>
        <pc:spChg chg="add">
          <ac:chgData name="玲於奈 神山" userId="87719acbe39675c1" providerId="LiveId" clId="{AFB55FF8-ADDC-45E0-B573-726EDDC61036}" dt="2024-12-13T04:28:53.063" v="16676" actId="26606"/>
          <ac:spMkLst>
            <pc:docMk/>
            <pc:sldMk cId="2899872065" sldId="2141411780"/>
            <ac:spMk id="75" creationId="{081EA652-8C6A-4E69-BEB9-170809474553}"/>
          </ac:spMkLst>
        </pc:spChg>
        <pc:spChg chg="add">
          <ac:chgData name="玲於奈 神山" userId="87719acbe39675c1" providerId="LiveId" clId="{AFB55FF8-ADDC-45E0-B573-726EDDC61036}" dt="2024-12-13T04:28:53.063" v="16676" actId="26606"/>
          <ac:spMkLst>
            <pc:docMk/>
            <pc:sldMk cId="2899872065" sldId="2141411780"/>
            <ac:spMk id="76" creationId="{F474090D-CD95-4B41-BE3D-6596953D322D}"/>
          </ac:spMkLst>
        </pc:spChg>
        <pc:spChg chg="add">
          <ac:chgData name="玲於奈 神山" userId="87719acbe39675c1" providerId="LiveId" clId="{AFB55FF8-ADDC-45E0-B573-726EDDC61036}" dt="2024-12-13T04:28:53.063" v="16676" actId="26606"/>
          <ac:spMkLst>
            <pc:docMk/>
            <pc:sldMk cId="2899872065" sldId="2141411780"/>
            <ac:spMk id="77" creationId="{5298780A-33B9-4EA2-8F67-DE68AD62841B}"/>
          </ac:spMkLst>
        </pc:spChg>
      </pc:sldChg>
      <pc:sldChg chg="addSp delSp modSp add mod ord delAnim">
        <pc:chgData name="玲於奈 神山" userId="87719acbe39675c1" providerId="LiveId" clId="{AFB55FF8-ADDC-45E0-B573-726EDDC61036}" dt="2024-12-19T05:55:43.311" v="21392" actId="255"/>
        <pc:sldMkLst>
          <pc:docMk/>
          <pc:sldMk cId="1580435517" sldId="2141411781"/>
        </pc:sldMkLst>
      </pc:sldChg>
      <pc:sldChg chg="addSp delSp modSp add del mod ord delAnim">
        <pc:chgData name="玲於奈 神山" userId="87719acbe39675c1" providerId="LiveId" clId="{AFB55FF8-ADDC-45E0-B573-726EDDC61036}" dt="2024-12-13T05:23:43.891" v="17379" actId="2696"/>
        <pc:sldMkLst>
          <pc:docMk/>
          <pc:sldMk cId="3736879681" sldId="2141411782"/>
        </pc:sldMkLst>
      </pc:sldChg>
      <pc:sldChg chg="addSp delSp modSp add mod delAnim modNotesTx">
        <pc:chgData name="玲於奈 神山" userId="87719acbe39675c1" providerId="LiveId" clId="{AFB55FF8-ADDC-45E0-B573-726EDDC61036}" dt="2024-12-19T05:46:58.729" v="21343" actId="20577"/>
        <pc:sldMkLst>
          <pc:docMk/>
          <pc:sldMk cId="1085799020" sldId="2141411783"/>
        </pc:sldMkLst>
        <pc:spChg chg="mod">
          <ac:chgData name="玲於奈 神山" userId="87719acbe39675c1" providerId="LiveId" clId="{AFB55FF8-ADDC-45E0-B573-726EDDC61036}" dt="2024-12-19T04:31:21.696" v="20400" actId="1076"/>
          <ac:spMkLst>
            <pc:docMk/>
            <pc:sldMk cId="1085799020" sldId="2141411783"/>
            <ac:spMk id="2" creationId="{815DCD5E-86D4-72E2-1A89-20025F168321}"/>
          </ac:spMkLst>
        </pc:spChg>
        <pc:spChg chg="add mod">
          <ac:chgData name="玲於奈 神山" userId="87719acbe39675c1" providerId="LiveId" clId="{AFB55FF8-ADDC-45E0-B573-726EDDC61036}" dt="2024-12-19T04:35:12.403" v="20506" actId="20577"/>
          <ac:spMkLst>
            <pc:docMk/>
            <pc:sldMk cId="1085799020" sldId="2141411783"/>
            <ac:spMk id="6" creationId="{C73ECDDB-D879-D2EA-0B1A-0D18950358A9}"/>
          </ac:spMkLst>
        </pc:spChg>
        <pc:spChg chg="add">
          <ac:chgData name="玲於奈 神山" userId="87719acbe39675c1" providerId="LiveId" clId="{AFB55FF8-ADDC-45E0-B573-726EDDC61036}" dt="2024-12-13T04:26:24.526" v="16660" actId="26606"/>
          <ac:spMkLst>
            <pc:docMk/>
            <pc:sldMk cId="1085799020" sldId="2141411783"/>
            <ac:spMk id="48" creationId="{081EA652-8C6A-4E69-BEB9-170809474553}"/>
          </ac:spMkLst>
        </pc:spChg>
        <pc:spChg chg="add">
          <ac:chgData name="玲於奈 神山" userId="87719acbe39675c1" providerId="LiveId" clId="{AFB55FF8-ADDC-45E0-B573-726EDDC61036}" dt="2024-12-13T04:26:24.526" v="16660" actId="26606"/>
          <ac:spMkLst>
            <pc:docMk/>
            <pc:sldMk cId="1085799020" sldId="2141411783"/>
            <ac:spMk id="50" creationId="{5298780A-33B9-4EA2-8F67-DE68AD62841B}"/>
          </ac:spMkLst>
        </pc:spChg>
        <pc:spChg chg="add">
          <ac:chgData name="玲於奈 神山" userId="87719acbe39675c1" providerId="LiveId" clId="{AFB55FF8-ADDC-45E0-B573-726EDDC61036}" dt="2024-12-13T04:26:24.526" v="16660" actId="26606"/>
          <ac:spMkLst>
            <pc:docMk/>
            <pc:sldMk cId="1085799020" sldId="2141411783"/>
            <ac:spMk id="52" creationId="{7F488E8B-4E1E-4402-8935-D4E6C02615C7}"/>
          </ac:spMkLst>
        </pc:spChg>
      </pc:sldChg>
      <pc:sldChg chg="add del">
        <pc:chgData name="玲於奈 神山" userId="87719acbe39675c1" providerId="LiveId" clId="{AFB55FF8-ADDC-45E0-B573-726EDDC61036}" dt="2024-12-13T02:59:30.409" v="16320" actId="47"/>
        <pc:sldMkLst>
          <pc:docMk/>
          <pc:sldMk cId="3340092621" sldId="2141411784"/>
        </pc:sldMkLst>
      </pc:sldChg>
      <pc:sldChg chg="add del">
        <pc:chgData name="玲於奈 神山" userId="87719acbe39675c1" providerId="LiveId" clId="{AFB55FF8-ADDC-45E0-B573-726EDDC61036}" dt="2024-12-13T02:59:31.745" v="16321" actId="47"/>
        <pc:sldMkLst>
          <pc:docMk/>
          <pc:sldMk cId="1223912209" sldId="2141411785"/>
        </pc:sldMkLst>
      </pc:sldChg>
      <pc:sldChg chg="addSp delSp modSp add mod ord delAnim modAnim">
        <pc:chgData name="玲於奈 神山" userId="87719acbe39675c1" providerId="LiveId" clId="{AFB55FF8-ADDC-45E0-B573-726EDDC61036}" dt="2024-12-19T05:48:24.347" v="21383" actId="20577"/>
        <pc:sldMkLst>
          <pc:docMk/>
          <pc:sldMk cId="326342392" sldId="2141411786"/>
        </pc:sldMkLst>
        <pc:spChg chg="mod">
          <ac:chgData name="玲於奈 神山" userId="87719acbe39675c1" providerId="LiveId" clId="{AFB55FF8-ADDC-45E0-B573-726EDDC61036}" dt="2024-12-13T06:42:05.926" v="18645" actId="120"/>
          <ac:spMkLst>
            <pc:docMk/>
            <pc:sldMk cId="326342392" sldId="2141411786"/>
            <ac:spMk id="2" creationId="{815DCD5E-86D4-72E2-1A89-20025F168321}"/>
          </ac:spMkLst>
        </pc:spChg>
        <pc:spChg chg="add mod">
          <ac:chgData name="玲於奈 神山" userId="87719acbe39675c1" providerId="LiveId" clId="{AFB55FF8-ADDC-45E0-B573-726EDDC61036}" dt="2024-12-19T05:48:24.347" v="21383" actId="20577"/>
          <ac:spMkLst>
            <pc:docMk/>
            <pc:sldMk cId="326342392" sldId="2141411786"/>
            <ac:spMk id="4" creationId="{59412701-1378-E5D7-DE4B-9BD04FC86C7B}"/>
          </ac:spMkLst>
        </pc:spChg>
        <pc:picChg chg="add mod">
          <ac:chgData name="玲於奈 神山" userId="87719acbe39675c1" providerId="LiveId" clId="{AFB55FF8-ADDC-45E0-B573-726EDDC61036}" dt="2024-12-17T06:04:23.101" v="20297" actId="1076"/>
          <ac:picMkLst>
            <pc:docMk/>
            <pc:sldMk cId="326342392" sldId="2141411786"/>
            <ac:picMk id="9" creationId="{760EBA51-E2D6-5433-C7B9-DF760D1BCFE6}"/>
          </ac:picMkLst>
        </pc:picChg>
      </pc:sldChg>
      <pc:sldChg chg="add del">
        <pc:chgData name="玲於奈 神山" userId="87719acbe39675c1" providerId="LiveId" clId="{AFB55FF8-ADDC-45E0-B573-726EDDC61036}" dt="2024-12-13T02:59:32.375" v="16322" actId="47"/>
        <pc:sldMkLst>
          <pc:docMk/>
          <pc:sldMk cId="2032962713" sldId="2141411787"/>
        </pc:sldMkLst>
      </pc:sldChg>
      <pc:sldChg chg="addSp delSp modSp add mod ord delAnim">
        <pc:chgData name="玲於奈 神山" userId="87719acbe39675c1" providerId="LiveId" clId="{AFB55FF8-ADDC-45E0-B573-726EDDC61036}" dt="2024-12-19T05:56:00.572" v="21396" actId="255"/>
        <pc:sldMkLst>
          <pc:docMk/>
          <pc:sldMk cId="1615478586" sldId="2141411788"/>
        </pc:sldMkLst>
      </pc:sldChg>
      <pc:sldChg chg="delSp modSp new del mod">
        <pc:chgData name="玲於奈 神山" userId="87719acbe39675c1" providerId="LiveId" clId="{AFB55FF8-ADDC-45E0-B573-726EDDC61036}" dt="2024-12-13T01:19:45.547" v="15549" actId="2696"/>
        <pc:sldMkLst>
          <pc:docMk/>
          <pc:sldMk cId="2408722901" sldId="2141411789"/>
        </pc:sldMkLst>
      </pc:sldChg>
      <pc:sldChg chg="addSp delSp modSp add mod">
        <pc:chgData name="玲於奈 神山" userId="87719acbe39675c1" providerId="LiveId" clId="{AFB55FF8-ADDC-45E0-B573-726EDDC61036}" dt="2024-12-19T04:32:24.398" v="20441" actId="20577"/>
        <pc:sldMkLst>
          <pc:docMk/>
          <pc:sldMk cId="2424872552" sldId="2141411789"/>
        </pc:sldMkLst>
        <pc:spChg chg="mod">
          <ac:chgData name="玲於奈 神山" userId="87719acbe39675c1" providerId="LiveId" clId="{AFB55FF8-ADDC-45E0-B573-726EDDC61036}" dt="2024-12-13T04:38:17.709" v="16747" actId="255"/>
          <ac:spMkLst>
            <pc:docMk/>
            <pc:sldMk cId="2424872552" sldId="2141411789"/>
            <ac:spMk id="2" creationId="{EC6D3171-575C-F9F9-4008-55E26A482E83}"/>
          </ac:spMkLst>
        </pc:spChg>
        <pc:spChg chg="mod">
          <ac:chgData name="玲於奈 神山" userId="87719acbe39675c1" providerId="LiveId" clId="{AFB55FF8-ADDC-45E0-B573-726EDDC61036}" dt="2024-12-19T04:32:24.398" v="20441" actId="20577"/>
          <ac:spMkLst>
            <pc:docMk/>
            <pc:sldMk cId="2424872552" sldId="2141411789"/>
            <ac:spMk id="6" creationId="{BD9E0A8F-80F7-90E0-DC16-8D635F900714}"/>
          </ac:spMkLst>
        </pc:spChg>
        <pc:spChg chg="add">
          <ac:chgData name="玲於奈 神山" userId="87719acbe39675c1" providerId="LiveId" clId="{AFB55FF8-ADDC-45E0-B573-726EDDC61036}" dt="2024-12-13T04:26:32.945" v="16661" actId="26606"/>
          <ac:spMkLst>
            <pc:docMk/>
            <pc:sldMk cId="2424872552" sldId="2141411789"/>
            <ac:spMk id="48" creationId="{081EA652-8C6A-4E69-BEB9-170809474553}"/>
          </ac:spMkLst>
        </pc:spChg>
        <pc:spChg chg="add">
          <ac:chgData name="玲於奈 神山" userId="87719acbe39675c1" providerId="LiveId" clId="{AFB55FF8-ADDC-45E0-B573-726EDDC61036}" dt="2024-12-13T04:26:32.945" v="16661" actId="26606"/>
          <ac:spMkLst>
            <pc:docMk/>
            <pc:sldMk cId="2424872552" sldId="2141411789"/>
            <ac:spMk id="50" creationId="{5298780A-33B9-4EA2-8F67-DE68AD62841B}"/>
          </ac:spMkLst>
        </pc:spChg>
        <pc:spChg chg="add">
          <ac:chgData name="玲於奈 神山" userId="87719acbe39675c1" providerId="LiveId" clId="{AFB55FF8-ADDC-45E0-B573-726EDDC61036}" dt="2024-12-13T04:26:32.945" v="16661" actId="26606"/>
          <ac:spMkLst>
            <pc:docMk/>
            <pc:sldMk cId="2424872552" sldId="2141411789"/>
            <ac:spMk id="52" creationId="{7F488E8B-4E1E-4402-8935-D4E6C02615C7}"/>
          </ac:spMkLst>
        </pc:spChg>
      </pc:sldChg>
      <pc:sldChg chg="addSp delSp modSp add del mod">
        <pc:chgData name="玲於奈 神山" userId="87719acbe39675c1" providerId="LiveId" clId="{AFB55FF8-ADDC-45E0-B573-726EDDC61036}" dt="2024-12-13T02:44:35.656" v="16163" actId="2696"/>
        <pc:sldMkLst>
          <pc:docMk/>
          <pc:sldMk cId="77599588" sldId="2141411790"/>
        </pc:sldMkLst>
      </pc:sldChg>
      <pc:sldChg chg="addSp delSp add del setBg delDesignElem">
        <pc:chgData name="玲於奈 神山" userId="87719acbe39675c1" providerId="LiveId" clId="{AFB55FF8-ADDC-45E0-B573-726EDDC61036}" dt="2024-12-13T04:39:43.783" v="16757"/>
        <pc:sldMkLst>
          <pc:docMk/>
          <pc:sldMk cId="458689059" sldId="2141411790"/>
        </pc:sldMkLst>
      </pc:sldChg>
      <pc:sldChg chg="modSp add mod ord">
        <pc:chgData name="玲於奈 神山" userId="87719acbe39675c1" providerId="LiveId" clId="{AFB55FF8-ADDC-45E0-B573-726EDDC61036}" dt="2024-12-13T05:39:04.627" v="17638" actId="255"/>
        <pc:sldMkLst>
          <pc:docMk/>
          <pc:sldMk cId="962664085" sldId="2141411790"/>
        </pc:sldMkLst>
        <pc:spChg chg="mod">
          <ac:chgData name="玲於奈 神山" userId="87719acbe39675c1" providerId="LiveId" clId="{AFB55FF8-ADDC-45E0-B573-726EDDC61036}" dt="2024-12-13T05:23:05.090" v="17371" actId="20577"/>
          <ac:spMkLst>
            <pc:docMk/>
            <pc:sldMk cId="962664085" sldId="2141411790"/>
            <ac:spMk id="2" creationId="{A8B18C34-63C0-B613-DB53-DF82A84EED3F}"/>
          </ac:spMkLst>
        </pc:spChg>
        <pc:spChg chg="mod">
          <ac:chgData name="玲於奈 神山" userId="87719acbe39675c1" providerId="LiveId" clId="{AFB55FF8-ADDC-45E0-B573-726EDDC61036}" dt="2024-12-13T05:39:04.627" v="17638" actId="255"/>
          <ac:spMkLst>
            <pc:docMk/>
            <pc:sldMk cId="962664085" sldId="2141411790"/>
            <ac:spMk id="6" creationId="{08F37A6E-F057-7EBE-5B43-D811FF093093}"/>
          </ac:spMkLst>
        </pc:spChg>
      </pc:sldChg>
      <pc:sldChg chg="add del ord">
        <pc:chgData name="玲於奈 神山" userId="87719acbe39675c1" providerId="LiveId" clId="{AFB55FF8-ADDC-45E0-B573-726EDDC61036}" dt="2024-12-13T02:36:36.288" v="16129" actId="2696"/>
        <pc:sldMkLst>
          <pc:docMk/>
          <pc:sldMk cId="1257008796" sldId="2141411790"/>
        </pc:sldMkLst>
      </pc:sldChg>
      <pc:sldChg chg="delSp add del setBg delDesignElem">
        <pc:chgData name="玲於奈 神山" userId="87719acbe39675c1" providerId="LiveId" clId="{AFB55FF8-ADDC-45E0-B573-726EDDC61036}" dt="2024-12-13T05:22:39.271" v="17365" actId="47"/>
        <pc:sldMkLst>
          <pc:docMk/>
          <pc:sldMk cId="3676839485" sldId="2141411790"/>
        </pc:sldMkLst>
      </pc:sldChg>
      <pc:sldChg chg="delSp add del setBg delDesignElem">
        <pc:chgData name="玲於奈 神山" userId="87719acbe39675c1" providerId="LiveId" clId="{AFB55FF8-ADDC-45E0-B573-726EDDC61036}" dt="2024-12-17T04:11:52.043" v="18959" actId="47"/>
        <pc:sldMkLst>
          <pc:docMk/>
          <pc:sldMk cId="943620875" sldId="2141411791"/>
        </pc:sldMkLst>
      </pc:sldChg>
      <pc:sldChg chg="addSp delSp modSp new del mod">
        <pc:chgData name="玲於奈 神山" userId="87719acbe39675c1" providerId="LiveId" clId="{AFB55FF8-ADDC-45E0-B573-726EDDC61036}" dt="2024-12-19T04:54:17.684" v="20868" actId="47"/>
        <pc:sldMkLst>
          <pc:docMk/>
          <pc:sldMk cId="4275773250" sldId="2141411791"/>
        </pc:sldMkLst>
      </pc:sldChg>
      <pc:sldChg chg="addSp delSp modSp add mod ord">
        <pc:chgData name="玲於奈 神山" userId="87719acbe39675c1" providerId="LiveId" clId="{AFB55FF8-ADDC-45E0-B573-726EDDC61036}" dt="2024-12-19T05:55:36.226" v="21390" actId="255"/>
        <pc:sldMkLst>
          <pc:docMk/>
          <pc:sldMk cId="1037560128" sldId="2141411792"/>
        </pc:sldMkLst>
        <pc:spChg chg="mod">
          <ac:chgData name="玲於奈 神山" userId="87719acbe39675c1" providerId="LiveId" clId="{AFB55FF8-ADDC-45E0-B573-726EDDC61036}" dt="2024-12-19T05:32:16.087" v="21116" actId="20577"/>
          <ac:spMkLst>
            <pc:docMk/>
            <pc:sldMk cId="1037560128" sldId="2141411792"/>
            <ac:spMk id="2" creationId="{E38A5D80-C74C-AEF8-E01A-844BA2AEEB54}"/>
          </ac:spMkLst>
        </pc:spChg>
        <pc:spChg chg="add mod">
          <ac:chgData name="玲於奈 神山" userId="87719acbe39675c1" providerId="LiveId" clId="{AFB55FF8-ADDC-45E0-B573-726EDDC61036}" dt="2024-12-19T05:31:26.702" v="21095"/>
          <ac:spMkLst>
            <pc:docMk/>
            <pc:sldMk cId="1037560128" sldId="2141411792"/>
            <ac:spMk id="5" creationId="{467FD340-8E3B-7076-13C4-1A4BAF926E54}"/>
          </ac:spMkLst>
        </pc:spChg>
        <pc:spChg chg="add mod ord">
          <ac:chgData name="玲於奈 神山" userId="87719acbe39675c1" providerId="LiveId" clId="{AFB55FF8-ADDC-45E0-B573-726EDDC61036}" dt="2024-12-19T05:04:38.019" v="20964" actId="1076"/>
          <ac:spMkLst>
            <pc:docMk/>
            <pc:sldMk cId="1037560128" sldId="2141411792"/>
            <ac:spMk id="7" creationId="{BA19856A-0EBD-FF83-B8C5-020D1CD1E159}"/>
          </ac:spMkLst>
        </pc:spChg>
        <pc:spChg chg="add mod">
          <ac:chgData name="玲於奈 神山" userId="87719acbe39675c1" providerId="LiveId" clId="{AFB55FF8-ADDC-45E0-B573-726EDDC61036}" dt="2024-12-19T05:40:42.268" v="21256" actId="208"/>
          <ac:spMkLst>
            <pc:docMk/>
            <pc:sldMk cId="1037560128" sldId="2141411792"/>
            <ac:spMk id="8" creationId="{C8BDA4EB-1F7B-F544-6A48-238C4DEFE5FB}"/>
          </ac:spMkLst>
        </pc:spChg>
        <pc:spChg chg="add mod">
          <ac:chgData name="玲於奈 神山" userId="87719acbe39675c1" providerId="LiveId" clId="{AFB55FF8-ADDC-45E0-B573-726EDDC61036}" dt="2024-12-19T04:55:39.503" v="20877" actId="12789"/>
          <ac:spMkLst>
            <pc:docMk/>
            <pc:sldMk cId="1037560128" sldId="2141411792"/>
            <ac:spMk id="9" creationId="{55E6AEB8-4273-A523-849C-89D7EB8C31B4}"/>
          </ac:spMkLst>
        </pc:spChg>
        <pc:spChg chg="add mod">
          <ac:chgData name="玲於奈 神山" userId="87719acbe39675c1" providerId="LiveId" clId="{AFB55FF8-ADDC-45E0-B573-726EDDC61036}" dt="2024-12-19T05:31:29.728" v="21098" actId="20577"/>
          <ac:spMkLst>
            <pc:docMk/>
            <pc:sldMk cId="1037560128" sldId="2141411792"/>
            <ac:spMk id="10" creationId="{65650A62-7B80-848F-CB28-636D35133D31}"/>
          </ac:spMkLst>
        </pc:spChg>
        <pc:spChg chg="add mod">
          <ac:chgData name="玲於奈 神山" userId="87719acbe39675c1" providerId="LiveId" clId="{AFB55FF8-ADDC-45E0-B573-726EDDC61036}" dt="2024-12-19T04:55:49.114" v="20878" actId="465"/>
          <ac:spMkLst>
            <pc:docMk/>
            <pc:sldMk cId="1037560128" sldId="2141411792"/>
            <ac:spMk id="11" creationId="{918D96DD-01A8-15F4-0B54-D4F865BDB484}"/>
          </ac:spMkLst>
        </pc:spChg>
        <pc:spChg chg="add mod">
          <ac:chgData name="玲於奈 神山" userId="87719acbe39675c1" providerId="LiveId" clId="{AFB55FF8-ADDC-45E0-B573-726EDDC61036}" dt="2024-12-19T04:55:49.114" v="20878" actId="465"/>
          <ac:spMkLst>
            <pc:docMk/>
            <pc:sldMk cId="1037560128" sldId="2141411792"/>
            <ac:spMk id="12" creationId="{AE99DFA5-0762-C389-D263-628349BAF382}"/>
          </ac:spMkLst>
        </pc:spChg>
        <pc:spChg chg="add mod">
          <ac:chgData name="玲於奈 神山" userId="87719acbe39675c1" providerId="LiveId" clId="{AFB55FF8-ADDC-45E0-B573-726EDDC61036}" dt="2024-12-19T04:55:49.114" v="20878" actId="465"/>
          <ac:spMkLst>
            <pc:docMk/>
            <pc:sldMk cId="1037560128" sldId="2141411792"/>
            <ac:spMk id="13" creationId="{849B5853-375B-49B2-475B-0CC2A8F7D7B6}"/>
          </ac:spMkLst>
        </pc:spChg>
        <pc:spChg chg="add mod">
          <ac:chgData name="玲於奈 神山" userId="87719acbe39675c1" providerId="LiveId" clId="{AFB55FF8-ADDC-45E0-B573-726EDDC61036}" dt="2024-12-19T05:06:38.606" v="20992" actId="1076"/>
          <ac:spMkLst>
            <pc:docMk/>
            <pc:sldMk cId="1037560128" sldId="2141411792"/>
            <ac:spMk id="14" creationId="{CA4DFE45-4D73-E7A3-57BD-E8BD97BA10F6}"/>
          </ac:spMkLst>
        </pc:spChg>
        <pc:spChg chg="add mod">
          <ac:chgData name="玲於奈 神山" userId="87719acbe39675c1" providerId="LiveId" clId="{AFB55FF8-ADDC-45E0-B573-726EDDC61036}" dt="2024-12-19T05:40:38.231" v="21255" actId="208"/>
          <ac:spMkLst>
            <pc:docMk/>
            <pc:sldMk cId="1037560128" sldId="2141411792"/>
            <ac:spMk id="15" creationId="{CCCD5703-3E69-BFB6-68FD-139ECB5C079D}"/>
          </ac:spMkLst>
        </pc:spChg>
        <pc:spChg chg="add mod">
          <ac:chgData name="玲於奈 神山" userId="87719acbe39675c1" providerId="LiveId" clId="{AFB55FF8-ADDC-45E0-B573-726EDDC61036}" dt="2024-12-19T05:06:16.583" v="20986" actId="1076"/>
          <ac:spMkLst>
            <pc:docMk/>
            <pc:sldMk cId="1037560128" sldId="2141411792"/>
            <ac:spMk id="18" creationId="{B3EDDE83-50B5-70D9-7FBA-9F7D2B63C8C3}"/>
          </ac:spMkLst>
        </pc:spChg>
        <pc:spChg chg="add mod">
          <ac:chgData name="玲於奈 神山" userId="87719acbe39675c1" providerId="LiveId" clId="{AFB55FF8-ADDC-45E0-B573-726EDDC61036}" dt="2024-12-19T05:40:46.535" v="21257" actId="208"/>
          <ac:spMkLst>
            <pc:docMk/>
            <pc:sldMk cId="1037560128" sldId="2141411792"/>
            <ac:spMk id="19" creationId="{7C02D535-E869-7DE3-52C4-5DC2C1C93EA7}"/>
          </ac:spMkLst>
        </pc:spChg>
        <pc:spChg chg="add mod">
          <ac:chgData name="玲於奈 神山" userId="87719acbe39675c1" providerId="LiveId" clId="{AFB55FF8-ADDC-45E0-B573-726EDDC61036}" dt="2024-12-19T05:28:31.227" v="21076" actId="1076"/>
          <ac:spMkLst>
            <pc:docMk/>
            <pc:sldMk cId="1037560128" sldId="2141411792"/>
            <ac:spMk id="21" creationId="{5A9C56B8-B70E-B06C-8B37-71D3C522BB49}"/>
          </ac:spMkLst>
        </pc:spChg>
        <pc:spChg chg="add mod">
          <ac:chgData name="玲於奈 神山" userId="87719acbe39675c1" providerId="LiveId" clId="{AFB55FF8-ADDC-45E0-B573-726EDDC61036}" dt="2024-12-19T05:28:31.227" v="21076" actId="1076"/>
          <ac:spMkLst>
            <pc:docMk/>
            <pc:sldMk cId="1037560128" sldId="2141411792"/>
            <ac:spMk id="22" creationId="{9638F7FA-2884-0E9E-4B04-3DC6F1EB84B4}"/>
          </ac:spMkLst>
        </pc:spChg>
        <pc:spChg chg="add mod">
          <ac:chgData name="玲於奈 神山" userId="87719acbe39675c1" providerId="LiveId" clId="{AFB55FF8-ADDC-45E0-B573-726EDDC61036}" dt="2024-12-19T05:28:31.227" v="21076" actId="1076"/>
          <ac:spMkLst>
            <pc:docMk/>
            <pc:sldMk cId="1037560128" sldId="2141411792"/>
            <ac:spMk id="24" creationId="{ACAE7782-EE55-CCEE-6936-F49E0D0C99AB}"/>
          </ac:spMkLst>
        </pc:spChg>
        <pc:spChg chg="add mod">
          <ac:chgData name="玲於奈 神山" userId="87719acbe39675c1" providerId="LiveId" clId="{AFB55FF8-ADDC-45E0-B573-726EDDC61036}" dt="2024-12-19T05:28:31.227" v="21076" actId="1076"/>
          <ac:spMkLst>
            <pc:docMk/>
            <pc:sldMk cId="1037560128" sldId="2141411792"/>
            <ac:spMk id="25" creationId="{86313345-6580-1086-A77E-976274EC387A}"/>
          </ac:spMkLst>
        </pc:spChg>
        <pc:spChg chg="add mod">
          <ac:chgData name="玲於奈 神山" userId="87719acbe39675c1" providerId="LiveId" clId="{AFB55FF8-ADDC-45E0-B573-726EDDC61036}" dt="2024-12-19T05:28:31.227" v="21076" actId="1076"/>
          <ac:spMkLst>
            <pc:docMk/>
            <pc:sldMk cId="1037560128" sldId="2141411792"/>
            <ac:spMk id="26" creationId="{8BE6A4A8-AFA0-B81F-F891-3D92E102B78E}"/>
          </ac:spMkLst>
        </pc:spChg>
        <pc:spChg chg="add mod">
          <ac:chgData name="玲於奈 神山" userId="87719acbe39675c1" providerId="LiveId" clId="{AFB55FF8-ADDC-45E0-B573-726EDDC61036}" dt="2024-12-19T05:28:31.227" v="21076" actId="1076"/>
          <ac:spMkLst>
            <pc:docMk/>
            <pc:sldMk cId="1037560128" sldId="2141411792"/>
            <ac:spMk id="27" creationId="{0DEBB154-2E64-2A12-40E3-CFA5F699B161}"/>
          </ac:spMkLst>
        </pc:spChg>
        <pc:spChg chg="add mod">
          <ac:chgData name="玲於奈 神山" userId="87719acbe39675c1" providerId="LiveId" clId="{AFB55FF8-ADDC-45E0-B573-726EDDC61036}" dt="2024-12-19T05:28:31.227" v="21076" actId="1076"/>
          <ac:spMkLst>
            <pc:docMk/>
            <pc:sldMk cId="1037560128" sldId="2141411792"/>
            <ac:spMk id="28" creationId="{4E50C6AE-7DC3-FFF5-65AF-C55E63B296E5}"/>
          </ac:spMkLst>
        </pc:spChg>
      </pc:sldChg>
    </pc:docChg>
  </pc:docChgLst>
  <pc:docChgLst>
    <pc:chgData name="玲於奈 神山" userId="87719acbe39675c1" providerId="LiveId" clId="{F3C5FD37-23E4-4C8E-931B-7CAC40297804}"/>
    <pc:docChg chg="undo custSel addSld delSld modSld sldOrd modMainMaster modNotesMaster modHandout">
      <pc:chgData name="玲於奈 神山" userId="87719acbe39675c1" providerId="LiveId" clId="{F3C5FD37-23E4-4C8E-931B-7CAC40297804}" dt="2025-02-03T11:03:44.064" v="4131" actId="20577"/>
      <pc:docMkLst>
        <pc:docMk/>
      </pc:docMkLst>
      <pc:sldChg chg="modSp mod">
        <pc:chgData name="玲於奈 神山" userId="87719acbe39675c1" providerId="LiveId" clId="{F3C5FD37-23E4-4C8E-931B-7CAC40297804}" dt="2025-01-21T02:57:41.460" v="2990" actId="20577"/>
        <pc:sldMkLst>
          <pc:docMk/>
          <pc:sldMk cId="1861892293" sldId="258"/>
        </pc:sldMkLst>
        <pc:spChg chg="mod">
          <ac:chgData name="玲於奈 神山" userId="87719acbe39675c1" providerId="LiveId" clId="{F3C5FD37-23E4-4C8E-931B-7CAC40297804}" dt="2025-01-21T02:57:41.460" v="2990" actId="20577"/>
          <ac:spMkLst>
            <pc:docMk/>
            <pc:sldMk cId="1861892293" sldId="258"/>
            <ac:spMk id="3" creationId="{538047D6-454B-CF45-C553-9C2B7DF20C81}"/>
          </ac:spMkLst>
        </pc:spChg>
      </pc:sldChg>
      <pc:sldChg chg="addSp modSp mod">
        <pc:chgData name="玲於奈 神山" userId="87719acbe39675c1" providerId="LiveId" clId="{F3C5FD37-23E4-4C8E-931B-7CAC40297804}" dt="2025-01-21T02:44:00.135" v="2424" actId="20577"/>
        <pc:sldMkLst>
          <pc:docMk/>
          <pc:sldMk cId="2076751744" sldId="260"/>
        </pc:sldMkLst>
        <pc:spChg chg="mod">
          <ac:chgData name="玲於奈 神山" userId="87719acbe39675c1" providerId="LiveId" clId="{F3C5FD37-23E4-4C8E-931B-7CAC40297804}" dt="2025-01-21T02:44:00.135" v="2424" actId="20577"/>
          <ac:spMkLst>
            <pc:docMk/>
            <pc:sldMk cId="2076751744" sldId="260"/>
            <ac:spMk id="2" creationId="{2DC50467-B1D4-B87C-3CFD-6B574A903E3B}"/>
          </ac:spMkLst>
        </pc:spChg>
        <pc:spChg chg="add mod">
          <ac:chgData name="玲於奈 神山" userId="87719acbe39675c1" providerId="LiveId" clId="{F3C5FD37-23E4-4C8E-931B-7CAC40297804}" dt="2025-01-21T02:35:13.791" v="2364"/>
          <ac:spMkLst>
            <pc:docMk/>
            <pc:sldMk cId="2076751744" sldId="260"/>
            <ac:spMk id="6" creationId="{B3DA165C-FD28-3925-C7BE-624089B105D1}"/>
          </ac:spMkLst>
        </pc:spChg>
      </pc:sldChg>
      <pc:sldChg chg="modSp mod">
        <pc:chgData name="玲於奈 神山" userId="87719acbe39675c1" providerId="LiveId" clId="{F3C5FD37-23E4-4C8E-931B-7CAC40297804}" dt="2025-01-21T02:45:18.864" v="2468" actId="20577"/>
        <pc:sldMkLst>
          <pc:docMk/>
          <pc:sldMk cId="176813111" sldId="261"/>
        </pc:sldMkLst>
        <pc:spChg chg="mod">
          <ac:chgData name="玲於奈 神山" userId="87719acbe39675c1" providerId="LiveId" clId="{F3C5FD37-23E4-4C8E-931B-7CAC40297804}" dt="2025-01-21T02:45:18.864" v="2468" actId="20577"/>
          <ac:spMkLst>
            <pc:docMk/>
            <pc:sldMk cId="176813111" sldId="261"/>
            <ac:spMk id="2" creationId="{4B64F49C-53E2-4BA1-C167-E4B689F2DFC4}"/>
          </ac:spMkLst>
        </pc:spChg>
      </pc:sldChg>
      <pc:sldChg chg="modSp mod">
        <pc:chgData name="玲於奈 神山" userId="87719acbe39675c1" providerId="LiveId" clId="{F3C5FD37-23E4-4C8E-931B-7CAC40297804}" dt="2025-01-21T02:45:02.051" v="2459" actId="20577"/>
        <pc:sldMkLst>
          <pc:docMk/>
          <pc:sldMk cId="1243969914" sldId="262"/>
        </pc:sldMkLst>
        <pc:spChg chg="mod">
          <ac:chgData name="玲於奈 神山" userId="87719acbe39675c1" providerId="LiveId" clId="{F3C5FD37-23E4-4C8E-931B-7CAC40297804}" dt="2025-01-21T02:45:02.051" v="2459" actId="20577"/>
          <ac:spMkLst>
            <pc:docMk/>
            <pc:sldMk cId="1243969914" sldId="262"/>
            <ac:spMk id="4" creationId="{CDB7E3A3-2496-2CCF-12DB-10673CECF026}"/>
          </ac:spMkLst>
        </pc:spChg>
      </pc:sldChg>
      <pc:sldChg chg="addSp modSp mod">
        <pc:chgData name="玲於奈 神山" userId="87719acbe39675c1" providerId="LiveId" clId="{F3C5FD37-23E4-4C8E-931B-7CAC40297804}" dt="2025-01-21T02:44:09.392" v="2431" actId="20577"/>
        <pc:sldMkLst>
          <pc:docMk/>
          <pc:sldMk cId="3180701781" sldId="266"/>
        </pc:sldMkLst>
        <pc:spChg chg="mod">
          <ac:chgData name="玲於奈 神山" userId="87719acbe39675c1" providerId="LiveId" clId="{F3C5FD37-23E4-4C8E-931B-7CAC40297804}" dt="2025-01-21T02:44:09.392" v="2431" actId="20577"/>
          <ac:spMkLst>
            <pc:docMk/>
            <pc:sldMk cId="3180701781" sldId="266"/>
            <ac:spMk id="2" creationId="{2C878D72-7FD5-6296-B613-97A72ED15916}"/>
          </ac:spMkLst>
        </pc:spChg>
        <pc:spChg chg="add mod">
          <ac:chgData name="玲於奈 神山" userId="87719acbe39675c1" providerId="LiveId" clId="{F3C5FD37-23E4-4C8E-931B-7CAC40297804}" dt="2025-01-21T02:35:12.051" v="2363"/>
          <ac:spMkLst>
            <pc:docMk/>
            <pc:sldMk cId="3180701781" sldId="266"/>
            <ac:spMk id="18" creationId="{96C13ABC-DA46-711D-AD65-54AEEFACD8A2}"/>
          </ac:spMkLst>
        </pc:spChg>
      </pc:sldChg>
      <pc:sldChg chg="addSp delSp modSp mod">
        <pc:chgData name="玲於奈 神山" userId="87719acbe39675c1" providerId="LiveId" clId="{F3C5FD37-23E4-4C8E-931B-7CAC40297804}" dt="2025-01-21T02:35:06.514" v="2360"/>
        <pc:sldMkLst>
          <pc:docMk/>
          <pc:sldMk cId="2324097449" sldId="267"/>
        </pc:sldMkLst>
        <pc:spChg chg="add mod">
          <ac:chgData name="玲於奈 神山" userId="87719acbe39675c1" providerId="LiveId" clId="{F3C5FD37-23E4-4C8E-931B-7CAC40297804}" dt="2025-01-21T02:35:06.514" v="2360"/>
          <ac:spMkLst>
            <pc:docMk/>
            <pc:sldMk cId="2324097449" sldId="267"/>
            <ac:spMk id="8" creationId="{D8F99391-A773-CCA3-ADFC-B8EE094E18B1}"/>
          </ac:spMkLst>
        </pc:spChg>
      </pc:sldChg>
      <pc:sldChg chg="modSp mod">
        <pc:chgData name="玲於奈 神山" userId="87719acbe39675c1" providerId="LiveId" clId="{F3C5FD37-23E4-4C8E-931B-7CAC40297804}" dt="2025-01-24T04:21:13.274" v="3311" actId="208"/>
        <pc:sldMkLst>
          <pc:docMk/>
          <pc:sldMk cId="3422110939" sldId="270"/>
        </pc:sldMkLst>
        <pc:spChg chg="mod">
          <ac:chgData name="玲於奈 神山" userId="87719acbe39675c1" providerId="LiveId" clId="{F3C5FD37-23E4-4C8E-931B-7CAC40297804}" dt="2025-01-24T04:21:08.439" v="3310" actId="208"/>
          <ac:spMkLst>
            <pc:docMk/>
            <pc:sldMk cId="3422110939" sldId="270"/>
            <ac:spMk id="2" creationId="{7C28BA21-91C2-737F-DF66-9176FA3517FF}"/>
          </ac:spMkLst>
        </pc:spChg>
        <pc:spChg chg="mod">
          <ac:chgData name="玲於奈 神山" userId="87719acbe39675c1" providerId="LiveId" clId="{F3C5FD37-23E4-4C8E-931B-7CAC40297804}" dt="2025-01-24T04:20:59.581" v="3308" actId="208"/>
          <ac:spMkLst>
            <pc:docMk/>
            <pc:sldMk cId="3422110939" sldId="270"/>
            <ac:spMk id="3" creationId="{AF1539F9-6C62-2BA2-FF8C-1C076701452C}"/>
          </ac:spMkLst>
        </pc:spChg>
        <pc:spChg chg="mod">
          <ac:chgData name="玲於奈 神山" userId="87719acbe39675c1" providerId="LiveId" clId="{F3C5FD37-23E4-4C8E-931B-7CAC40297804}" dt="2025-01-24T04:21:13.274" v="3311" actId="208"/>
          <ac:spMkLst>
            <pc:docMk/>
            <pc:sldMk cId="3422110939" sldId="270"/>
            <ac:spMk id="6" creationId="{2477BEA8-C08D-1628-9607-67D7DA6C56AB}"/>
          </ac:spMkLst>
        </pc:spChg>
        <pc:spChg chg="mod">
          <ac:chgData name="玲於奈 神山" userId="87719acbe39675c1" providerId="LiveId" clId="{F3C5FD37-23E4-4C8E-931B-7CAC40297804}" dt="2025-01-21T03:00:04.689" v="3021"/>
          <ac:spMkLst>
            <pc:docMk/>
            <pc:sldMk cId="3422110939" sldId="270"/>
            <ac:spMk id="15" creationId="{C584F51A-1497-E9E0-2671-445A9D2D867B}"/>
          </ac:spMkLst>
        </pc:spChg>
        <pc:spChg chg="mod">
          <ac:chgData name="玲於奈 神山" userId="87719acbe39675c1" providerId="LiveId" clId="{F3C5FD37-23E4-4C8E-931B-7CAC40297804}" dt="2025-01-24T04:21:05.082" v="3309" actId="208"/>
          <ac:spMkLst>
            <pc:docMk/>
            <pc:sldMk cId="3422110939" sldId="270"/>
            <ac:spMk id="17" creationId="{786C1471-138E-AD30-0503-1C5F20D2E051}"/>
          </ac:spMkLst>
        </pc:spChg>
        <pc:cxnChg chg="mod">
          <ac:chgData name="玲於奈 神山" userId="87719acbe39675c1" providerId="LiveId" clId="{F3C5FD37-23E4-4C8E-931B-7CAC40297804}" dt="2025-01-21T02:58:48.369" v="2998" actId="14100"/>
          <ac:cxnSpMkLst>
            <pc:docMk/>
            <pc:sldMk cId="3422110939" sldId="270"/>
            <ac:cxnSpMk id="18" creationId="{C7AAD8FC-EE47-0C43-0A30-8B18FCDE2FD9}"/>
          </ac:cxnSpMkLst>
        </pc:cxnChg>
        <pc:cxnChg chg="mod">
          <ac:chgData name="玲於奈 神山" userId="87719acbe39675c1" providerId="LiveId" clId="{F3C5FD37-23E4-4C8E-931B-7CAC40297804}" dt="2025-01-21T02:58:53.771" v="2999" actId="14100"/>
          <ac:cxnSpMkLst>
            <pc:docMk/>
            <pc:sldMk cId="3422110939" sldId="270"/>
            <ac:cxnSpMk id="25" creationId="{8DA4F685-193F-2A99-294A-1745C647F0B3}"/>
          </ac:cxnSpMkLst>
        </pc:cxnChg>
      </pc:sldChg>
      <pc:sldChg chg="addSp modSp">
        <pc:chgData name="玲於奈 神山" userId="87719acbe39675c1" providerId="LiveId" clId="{F3C5FD37-23E4-4C8E-931B-7CAC40297804}" dt="2025-01-21T02:37:02.146" v="2375"/>
        <pc:sldMkLst>
          <pc:docMk/>
          <pc:sldMk cId="587582034" sldId="272"/>
        </pc:sldMkLst>
        <pc:spChg chg="add mod">
          <ac:chgData name="玲於奈 神山" userId="87719acbe39675c1" providerId="LiveId" clId="{F3C5FD37-23E4-4C8E-931B-7CAC40297804}" dt="2025-01-21T02:37:02.146" v="2375"/>
          <ac:spMkLst>
            <pc:docMk/>
            <pc:sldMk cId="587582034" sldId="272"/>
            <ac:spMk id="6" creationId="{3D067653-51D0-9AF6-887C-6B291C465D06}"/>
          </ac:spMkLst>
        </pc:spChg>
      </pc:sldChg>
      <pc:sldChg chg="modSp mod">
        <pc:chgData name="玲於奈 神山" userId="87719acbe39675c1" providerId="LiveId" clId="{F3C5FD37-23E4-4C8E-931B-7CAC40297804}" dt="2025-01-21T02:46:20.521" v="2499" actId="20577"/>
        <pc:sldMkLst>
          <pc:docMk/>
          <pc:sldMk cId="2694090424" sldId="273"/>
        </pc:sldMkLst>
        <pc:spChg chg="mod">
          <ac:chgData name="玲於奈 神山" userId="87719acbe39675c1" providerId="LiveId" clId="{F3C5FD37-23E4-4C8E-931B-7CAC40297804}" dt="2025-01-21T02:46:20.521" v="2499" actId="20577"/>
          <ac:spMkLst>
            <pc:docMk/>
            <pc:sldMk cId="2694090424" sldId="273"/>
            <ac:spMk id="2" creationId="{F1B20805-2B7E-E18C-C41C-325293661BA1}"/>
          </ac:spMkLst>
        </pc:spChg>
      </pc:sldChg>
      <pc:sldChg chg="modSp mod">
        <pc:chgData name="玲於奈 神山" userId="87719acbe39675c1" providerId="LiveId" clId="{F3C5FD37-23E4-4C8E-931B-7CAC40297804}" dt="2025-01-21T02:45:27.609" v="2475" actId="20577"/>
        <pc:sldMkLst>
          <pc:docMk/>
          <pc:sldMk cId="3842124092" sldId="274"/>
        </pc:sldMkLst>
        <pc:spChg chg="mod">
          <ac:chgData name="玲於奈 神山" userId="87719acbe39675c1" providerId="LiveId" clId="{F3C5FD37-23E4-4C8E-931B-7CAC40297804}" dt="2025-01-21T02:45:27.609" v="2475" actId="20577"/>
          <ac:spMkLst>
            <pc:docMk/>
            <pc:sldMk cId="3842124092" sldId="274"/>
            <ac:spMk id="2" creationId="{252D42D1-12D6-A7C3-1DCA-4EE66F56E68C}"/>
          </ac:spMkLst>
        </pc:spChg>
      </pc:sldChg>
      <pc:sldChg chg="addSp modSp">
        <pc:chgData name="玲於奈 神山" userId="87719acbe39675c1" providerId="LiveId" clId="{F3C5FD37-23E4-4C8E-931B-7CAC40297804}" dt="2025-01-21T02:35:09.874" v="2362"/>
        <pc:sldMkLst>
          <pc:docMk/>
          <pc:sldMk cId="3623030720" sldId="275"/>
        </pc:sldMkLst>
        <pc:spChg chg="add mod">
          <ac:chgData name="玲於奈 神山" userId="87719acbe39675c1" providerId="LiveId" clId="{F3C5FD37-23E4-4C8E-931B-7CAC40297804}" dt="2025-01-21T02:35:09.874" v="2362"/>
          <ac:spMkLst>
            <pc:docMk/>
            <pc:sldMk cId="3623030720" sldId="275"/>
            <ac:spMk id="19" creationId="{8ADB339B-B99D-F4B2-B0BC-98E4E4719973}"/>
          </ac:spMkLst>
        </pc:spChg>
      </pc:sldChg>
      <pc:sldChg chg="modSp mod ord">
        <pc:chgData name="玲於奈 神山" userId="87719acbe39675c1" providerId="LiveId" clId="{F3C5FD37-23E4-4C8E-931B-7CAC40297804}" dt="2025-01-21T02:40:50.852" v="2394" actId="20577"/>
        <pc:sldMkLst>
          <pc:docMk/>
          <pc:sldMk cId="1371006703" sldId="277"/>
        </pc:sldMkLst>
        <pc:spChg chg="mod">
          <ac:chgData name="玲於奈 神山" userId="87719acbe39675c1" providerId="LiveId" clId="{F3C5FD37-23E4-4C8E-931B-7CAC40297804}" dt="2025-01-21T02:40:50.852" v="2394" actId="20577"/>
          <ac:spMkLst>
            <pc:docMk/>
            <pc:sldMk cId="1371006703" sldId="277"/>
            <ac:spMk id="2" creationId="{08E31FE7-77B5-95FB-C27A-62D01C50127A}"/>
          </ac:spMkLst>
        </pc:spChg>
      </pc:sldChg>
      <pc:sldChg chg="addSp modSp">
        <pc:chgData name="玲於奈 神山" userId="87719acbe39675c1" providerId="LiveId" clId="{F3C5FD37-23E4-4C8E-931B-7CAC40297804}" dt="2025-01-21T02:35:26.021" v="2365"/>
        <pc:sldMkLst>
          <pc:docMk/>
          <pc:sldMk cId="3164079445" sldId="282"/>
        </pc:sldMkLst>
        <pc:spChg chg="add mod">
          <ac:chgData name="玲於奈 神山" userId="87719acbe39675c1" providerId="LiveId" clId="{F3C5FD37-23E4-4C8E-931B-7CAC40297804}" dt="2025-01-21T02:35:26.021" v="2365"/>
          <ac:spMkLst>
            <pc:docMk/>
            <pc:sldMk cId="3164079445" sldId="282"/>
            <ac:spMk id="41" creationId="{8AA38EA7-C506-B7AF-B665-E9C1585BAE0D}"/>
          </ac:spMkLst>
        </pc:spChg>
      </pc:sldChg>
      <pc:sldChg chg="addSp modSp">
        <pc:chgData name="玲於奈 神山" userId="87719acbe39675c1" providerId="LiveId" clId="{F3C5FD37-23E4-4C8E-931B-7CAC40297804}" dt="2025-01-21T02:35:08.147" v="2361"/>
        <pc:sldMkLst>
          <pc:docMk/>
          <pc:sldMk cId="2053818306" sldId="283"/>
        </pc:sldMkLst>
        <pc:spChg chg="add mod">
          <ac:chgData name="玲於奈 神山" userId="87719acbe39675c1" providerId="LiveId" clId="{F3C5FD37-23E4-4C8E-931B-7CAC40297804}" dt="2025-01-21T02:35:08.147" v="2361"/>
          <ac:spMkLst>
            <pc:docMk/>
            <pc:sldMk cId="2053818306" sldId="283"/>
            <ac:spMk id="7" creationId="{A5C2A0EB-B2C0-4D64-BFE2-7C1D8917EE9A}"/>
          </ac:spMkLst>
        </pc:spChg>
      </pc:sldChg>
      <pc:sldChg chg="addSp delSp modSp mod">
        <pc:chgData name="玲於奈 神山" userId="87719acbe39675c1" providerId="LiveId" clId="{F3C5FD37-23E4-4C8E-931B-7CAC40297804}" dt="2025-01-21T02:22:36.200" v="2216" actId="1076"/>
        <pc:sldMkLst>
          <pc:docMk/>
          <pc:sldMk cId="2338716003" sldId="284"/>
        </pc:sldMkLst>
        <pc:spChg chg="mod">
          <ac:chgData name="玲於奈 神山" userId="87719acbe39675c1" providerId="LiveId" clId="{F3C5FD37-23E4-4C8E-931B-7CAC40297804}" dt="2025-01-21T02:21:51.165" v="2207" actId="1076"/>
          <ac:spMkLst>
            <pc:docMk/>
            <pc:sldMk cId="2338716003" sldId="284"/>
            <ac:spMk id="3" creationId="{B2D4E82F-DF28-85BB-1E88-3AD7A6B10E75}"/>
          </ac:spMkLst>
        </pc:spChg>
        <pc:spChg chg="mod">
          <ac:chgData name="玲於奈 神山" userId="87719acbe39675c1" providerId="LiveId" clId="{F3C5FD37-23E4-4C8E-931B-7CAC40297804}" dt="2025-01-21T02:21:31.546" v="2204" actId="1076"/>
          <ac:spMkLst>
            <pc:docMk/>
            <pc:sldMk cId="2338716003" sldId="284"/>
            <ac:spMk id="8" creationId="{3852DCA6-DC7E-798D-B45D-0F8FEEBE5995}"/>
          </ac:spMkLst>
        </pc:spChg>
        <pc:spChg chg="mod">
          <ac:chgData name="玲於奈 神山" userId="87719acbe39675c1" providerId="LiveId" clId="{F3C5FD37-23E4-4C8E-931B-7CAC40297804}" dt="2025-01-21T02:21:38.081" v="2205" actId="1076"/>
          <ac:spMkLst>
            <pc:docMk/>
            <pc:sldMk cId="2338716003" sldId="284"/>
            <ac:spMk id="9" creationId="{0FBE4E27-0651-444C-8161-478C78FBA29D}"/>
          </ac:spMkLst>
        </pc:spChg>
        <pc:grpChg chg="mod">
          <ac:chgData name="玲於奈 神山" userId="87719acbe39675c1" providerId="LiveId" clId="{F3C5FD37-23E4-4C8E-931B-7CAC40297804}" dt="2025-01-21T02:22:36.200" v="2216" actId="1076"/>
          <ac:grpSpMkLst>
            <pc:docMk/>
            <pc:sldMk cId="2338716003" sldId="284"/>
            <ac:grpSpMk id="4" creationId="{43824175-0451-7CB4-37EE-D1762C6C5C2E}"/>
          </ac:grpSpMkLst>
        </pc:grpChg>
        <pc:picChg chg="add mod ord">
          <ac:chgData name="玲於奈 神山" userId="87719acbe39675c1" providerId="LiveId" clId="{F3C5FD37-23E4-4C8E-931B-7CAC40297804}" dt="2025-01-21T02:22:08.930" v="2212" actId="1076"/>
          <ac:picMkLst>
            <pc:docMk/>
            <pc:sldMk cId="2338716003" sldId="284"/>
            <ac:picMk id="16" creationId="{755EC2FB-55F6-E5B4-813B-D55F793771D8}"/>
          </ac:picMkLst>
        </pc:picChg>
      </pc:sldChg>
      <pc:sldChg chg="delSp del mod ord">
        <pc:chgData name="玲於奈 神山" userId="87719acbe39675c1" providerId="LiveId" clId="{F3C5FD37-23E4-4C8E-931B-7CAC40297804}" dt="2025-01-21T02:42:30.866" v="2401" actId="2696"/>
        <pc:sldMkLst>
          <pc:docMk/>
          <pc:sldMk cId="62631842" sldId="285"/>
        </pc:sldMkLst>
      </pc:sldChg>
      <pc:sldChg chg="modSp mod ord">
        <pc:chgData name="玲於奈 神山" userId="87719acbe39675c1" providerId="LiveId" clId="{F3C5FD37-23E4-4C8E-931B-7CAC40297804}" dt="2025-01-21T02:44:15.060" v="2433"/>
        <pc:sldMkLst>
          <pc:docMk/>
          <pc:sldMk cId="2482232825" sldId="290"/>
        </pc:sldMkLst>
        <pc:spChg chg="mod">
          <ac:chgData name="玲於奈 神山" userId="87719acbe39675c1" providerId="LiveId" clId="{F3C5FD37-23E4-4C8E-931B-7CAC40297804}" dt="2025-01-21T02:43:37.346" v="2415"/>
          <ac:spMkLst>
            <pc:docMk/>
            <pc:sldMk cId="2482232825" sldId="290"/>
            <ac:spMk id="2" creationId="{0879D29F-48F2-F8D7-A568-0B228961F673}"/>
          </ac:spMkLst>
        </pc:spChg>
      </pc:sldChg>
      <pc:sldChg chg="addSp delSp modSp mod">
        <pc:chgData name="玲於奈 神山" userId="87719acbe39675c1" providerId="LiveId" clId="{F3C5FD37-23E4-4C8E-931B-7CAC40297804}" dt="2025-01-21T02:36:08.710" v="2369"/>
        <pc:sldMkLst>
          <pc:docMk/>
          <pc:sldMk cId="3076304978" sldId="291"/>
        </pc:sldMkLst>
        <pc:spChg chg="mod">
          <ac:chgData name="玲於奈 神山" userId="87719acbe39675c1" providerId="LiveId" clId="{F3C5FD37-23E4-4C8E-931B-7CAC40297804}" dt="2025-01-21T02:16:35.807" v="2152" actId="20577"/>
          <ac:spMkLst>
            <pc:docMk/>
            <pc:sldMk cId="3076304978" sldId="291"/>
            <ac:spMk id="3" creationId="{3CCF84EF-3483-7215-1565-9453539D29D7}"/>
          </ac:spMkLst>
        </pc:spChg>
        <pc:spChg chg="mod">
          <ac:chgData name="玲於奈 神山" userId="87719acbe39675c1" providerId="LiveId" clId="{F3C5FD37-23E4-4C8E-931B-7CAC40297804}" dt="2025-01-14T05:36:14.530" v="1876" actId="1076"/>
          <ac:spMkLst>
            <pc:docMk/>
            <pc:sldMk cId="3076304978" sldId="291"/>
            <ac:spMk id="4" creationId="{0EBC93D4-9FB6-DB7E-01BE-9964DDA16271}"/>
          </ac:spMkLst>
        </pc:spChg>
        <pc:spChg chg="mod">
          <ac:chgData name="玲於奈 神山" userId="87719acbe39675c1" providerId="LiveId" clId="{F3C5FD37-23E4-4C8E-931B-7CAC40297804}" dt="2025-01-21T02:17:14.496" v="2169" actId="20577"/>
          <ac:spMkLst>
            <pc:docMk/>
            <pc:sldMk cId="3076304978" sldId="291"/>
            <ac:spMk id="8" creationId="{F15140FA-847F-9AFC-36D8-E1B8E4470804}"/>
          </ac:spMkLst>
        </pc:spChg>
        <pc:spChg chg="add mod">
          <ac:chgData name="玲於奈 神山" userId="87719acbe39675c1" providerId="LiveId" clId="{F3C5FD37-23E4-4C8E-931B-7CAC40297804}" dt="2025-01-14T05:38:20.433" v="1904" actId="207"/>
          <ac:spMkLst>
            <pc:docMk/>
            <pc:sldMk cId="3076304978" sldId="291"/>
            <ac:spMk id="14" creationId="{D73E99B8-C783-7AE5-2D0B-AC1F8006364D}"/>
          </ac:spMkLst>
        </pc:spChg>
        <pc:spChg chg="add mod">
          <ac:chgData name="玲於奈 神山" userId="87719acbe39675c1" providerId="LiveId" clId="{F3C5FD37-23E4-4C8E-931B-7CAC40297804}" dt="2025-01-14T05:38:23.741" v="1905" actId="207"/>
          <ac:spMkLst>
            <pc:docMk/>
            <pc:sldMk cId="3076304978" sldId="291"/>
            <ac:spMk id="15" creationId="{592BFA02-F606-C47E-F558-905128CA0CC8}"/>
          </ac:spMkLst>
        </pc:spChg>
        <pc:spChg chg="add mod">
          <ac:chgData name="玲於奈 神山" userId="87719acbe39675c1" providerId="LiveId" clId="{F3C5FD37-23E4-4C8E-931B-7CAC40297804}" dt="2025-01-14T05:38:13.397" v="1903" actId="1076"/>
          <ac:spMkLst>
            <pc:docMk/>
            <pc:sldMk cId="3076304978" sldId="291"/>
            <ac:spMk id="16" creationId="{0DCA93DF-2DC0-F8C4-B81B-1D1A15DA52C3}"/>
          </ac:spMkLst>
        </pc:spChg>
        <pc:grpChg chg="mod">
          <ac:chgData name="玲於奈 神山" userId="87719acbe39675c1" providerId="LiveId" clId="{F3C5FD37-23E4-4C8E-931B-7CAC40297804}" dt="2025-01-14T05:31:49.575" v="1818" actId="1076"/>
          <ac:grpSpMkLst>
            <pc:docMk/>
            <pc:sldMk cId="3076304978" sldId="291"/>
            <ac:grpSpMk id="7" creationId="{8E31082C-98EA-6F67-A1CE-5D9603ABC484}"/>
          </ac:grpSpMkLst>
        </pc:grpChg>
        <pc:cxnChg chg="add mod">
          <ac:chgData name="玲於奈 神山" userId="87719acbe39675c1" providerId="LiveId" clId="{F3C5FD37-23E4-4C8E-931B-7CAC40297804}" dt="2025-01-14T05:36:25.100" v="1878" actId="1076"/>
          <ac:cxnSpMkLst>
            <pc:docMk/>
            <pc:sldMk cId="3076304978" sldId="291"/>
            <ac:cxnSpMk id="12" creationId="{B1A1BAF6-2562-A53E-977B-AA34C849198F}"/>
          </ac:cxnSpMkLst>
        </pc:cxnChg>
      </pc:sldChg>
      <pc:sldChg chg="del">
        <pc:chgData name="玲於奈 神山" userId="87719acbe39675c1" providerId="LiveId" clId="{F3C5FD37-23E4-4C8E-931B-7CAC40297804}" dt="2025-01-21T02:24:29.915" v="2219" actId="2696"/>
        <pc:sldMkLst>
          <pc:docMk/>
          <pc:sldMk cId="334808578" sldId="292"/>
        </pc:sldMkLst>
      </pc:sldChg>
      <pc:sldChg chg="del">
        <pc:chgData name="玲於奈 神山" userId="87719acbe39675c1" providerId="LiveId" clId="{F3C5FD37-23E4-4C8E-931B-7CAC40297804}" dt="2025-01-21T02:36:49.936" v="2373" actId="2696"/>
        <pc:sldMkLst>
          <pc:docMk/>
          <pc:sldMk cId="1806392073" sldId="293"/>
        </pc:sldMkLst>
      </pc:sldChg>
      <pc:sldChg chg="del">
        <pc:chgData name="玲於奈 神山" userId="87719acbe39675c1" providerId="LiveId" clId="{F3C5FD37-23E4-4C8E-931B-7CAC40297804}" dt="2025-01-21T02:39:43.976" v="2386" actId="2696"/>
        <pc:sldMkLst>
          <pc:docMk/>
          <pc:sldMk cId="3623159506" sldId="294"/>
        </pc:sldMkLst>
      </pc:sldChg>
      <pc:sldChg chg="addSp delSp modSp mod">
        <pc:chgData name="玲於奈 神山" userId="87719acbe39675c1" providerId="LiveId" clId="{F3C5FD37-23E4-4C8E-931B-7CAC40297804}" dt="2025-01-21T02:36:24" v="2372" actId="20577"/>
        <pc:sldMkLst>
          <pc:docMk/>
          <pc:sldMk cId="1964888248" sldId="295"/>
        </pc:sldMkLst>
        <pc:spChg chg="mod">
          <ac:chgData name="玲於奈 神山" userId="87719acbe39675c1" providerId="LiveId" clId="{F3C5FD37-23E4-4C8E-931B-7CAC40297804}" dt="2025-01-21T02:36:24" v="2372" actId="20577"/>
          <ac:spMkLst>
            <pc:docMk/>
            <pc:sldMk cId="1964888248" sldId="295"/>
            <ac:spMk id="2" creationId="{275338C4-6F21-2685-9C49-CE0AA664BF1B}"/>
          </ac:spMkLst>
        </pc:spChg>
        <pc:spChg chg="add mod">
          <ac:chgData name="玲於奈 神山" userId="87719acbe39675c1" providerId="LiveId" clId="{F3C5FD37-23E4-4C8E-931B-7CAC40297804}" dt="2025-01-21T02:36:19.707" v="2371"/>
          <ac:spMkLst>
            <pc:docMk/>
            <pc:sldMk cId="1964888248" sldId="295"/>
            <ac:spMk id="14" creationId="{EB07F2F8-7ABF-6C6B-6FE0-522174A07201}"/>
          </ac:spMkLst>
        </pc:spChg>
      </pc:sldChg>
      <pc:sldChg chg="del">
        <pc:chgData name="玲於奈 神山" userId="87719acbe39675c1" providerId="LiveId" clId="{F3C5FD37-23E4-4C8E-931B-7CAC40297804}" dt="2025-01-14T04:22:12.637" v="1578" actId="2696"/>
        <pc:sldMkLst>
          <pc:docMk/>
          <pc:sldMk cId="857262302" sldId="301"/>
        </pc:sldMkLst>
      </pc:sldChg>
      <pc:sldChg chg="modSp mod">
        <pc:chgData name="玲於奈 神山" userId="87719acbe39675c1" providerId="LiveId" clId="{F3C5FD37-23E4-4C8E-931B-7CAC40297804}" dt="2025-01-21T02:34:11.279" v="2357" actId="2085"/>
        <pc:sldMkLst>
          <pc:docMk/>
          <pc:sldMk cId="4033628165" sldId="304"/>
        </pc:sldMkLst>
        <pc:spChg chg="mod">
          <ac:chgData name="玲於奈 神山" userId="87719acbe39675c1" providerId="LiveId" clId="{F3C5FD37-23E4-4C8E-931B-7CAC40297804}" dt="2025-01-21T02:31:33.162" v="2345" actId="208"/>
          <ac:spMkLst>
            <pc:docMk/>
            <pc:sldMk cId="4033628165" sldId="304"/>
            <ac:spMk id="4" creationId="{D7D4829B-DE1A-9CB9-159A-78D6BF3BFA72}"/>
          </ac:spMkLst>
        </pc:spChg>
        <pc:spChg chg="mod">
          <ac:chgData name="玲於奈 神山" userId="87719acbe39675c1" providerId="LiveId" clId="{F3C5FD37-23E4-4C8E-931B-7CAC40297804}" dt="2025-01-21T02:31:10.062" v="2342" actId="208"/>
          <ac:spMkLst>
            <pc:docMk/>
            <pc:sldMk cId="4033628165" sldId="304"/>
            <ac:spMk id="20" creationId="{68C6001C-0C8E-8F00-F9A7-C5C0346C6A30}"/>
          </ac:spMkLst>
        </pc:spChg>
        <pc:spChg chg="mod">
          <ac:chgData name="玲於奈 神山" userId="87719acbe39675c1" providerId="LiveId" clId="{F3C5FD37-23E4-4C8E-931B-7CAC40297804}" dt="2025-01-21T02:34:11.279" v="2357" actId="2085"/>
          <ac:spMkLst>
            <pc:docMk/>
            <pc:sldMk cId="4033628165" sldId="304"/>
            <ac:spMk id="21" creationId="{9FE6FA7C-26C2-E78D-F8E0-35BDD68B29D3}"/>
          </ac:spMkLst>
        </pc:spChg>
        <pc:spChg chg="ord">
          <ac:chgData name="玲於奈 神山" userId="87719acbe39675c1" providerId="LiveId" clId="{F3C5FD37-23E4-4C8E-931B-7CAC40297804}" dt="2025-01-21T02:32:55.220" v="2353" actId="166"/>
          <ac:spMkLst>
            <pc:docMk/>
            <pc:sldMk cId="4033628165" sldId="304"/>
            <ac:spMk id="23" creationId="{73EBB452-3C40-0C57-0346-9F67CB3D8307}"/>
          </ac:spMkLst>
        </pc:spChg>
        <pc:spChg chg="mod ord">
          <ac:chgData name="玲於奈 神山" userId="87719acbe39675c1" providerId="LiveId" clId="{F3C5FD37-23E4-4C8E-931B-7CAC40297804}" dt="2025-01-21T02:33:38.079" v="2355" actId="208"/>
          <ac:spMkLst>
            <pc:docMk/>
            <pc:sldMk cId="4033628165" sldId="304"/>
            <ac:spMk id="25" creationId="{EA7A2DF6-B9C7-30EF-9F35-01C70FFD0A2A}"/>
          </ac:spMkLst>
        </pc:spChg>
        <pc:grpChg chg="mod">
          <ac:chgData name="玲於奈 神山" userId="87719acbe39675c1" providerId="LiveId" clId="{F3C5FD37-23E4-4C8E-931B-7CAC40297804}" dt="2025-01-21T02:27:20.922" v="2224" actId="207"/>
          <ac:grpSpMkLst>
            <pc:docMk/>
            <pc:sldMk cId="4033628165" sldId="304"/>
            <ac:grpSpMk id="22" creationId="{3C44278E-B40D-E9A1-F6F4-D2BD0F6608B5}"/>
          </ac:grpSpMkLst>
        </pc:grpChg>
        <pc:cxnChg chg="mod">
          <ac:chgData name="玲於奈 神山" userId="87719acbe39675c1" providerId="LiveId" clId="{F3C5FD37-23E4-4C8E-931B-7CAC40297804}" dt="2025-01-21T02:33:38.079" v="2355" actId="208"/>
          <ac:cxnSpMkLst>
            <pc:docMk/>
            <pc:sldMk cId="4033628165" sldId="304"/>
            <ac:cxnSpMk id="10" creationId="{337F05E9-A841-2207-2EA5-D7FBC1078661}"/>
          </ac:cxnSpMkLst>
        </pc:cxnChg>
        <pc:cxnChg chg="mod">
          <ac:chgData name="玲於奈 神山" userId="87719acbe39675c1" providerId="LiveId" clId="{F3C5FD37-23E4-4C8E-931B-7CAC40297804}" dt="2025-01-21T02:33:38.079" v="2355" actId="208"/>
          <ac:cxnSpMkLst>
            <pc:docMk/>
            <pc:sldMk cId="4033628165" sldId="304"/>
            <ac:cxnSpMk id="12" creationId="{026E2B81-0843-7F2C-4681-04902DE6AF97}"/>
          </ac:cxnSpMkLst>
        </pc:cxnChg>
        <pc:cxnChg chg="mod">
          <ac:chgData name="玲於奈 神山" userId="87719acbe39675c1" providerId="LiveId" clId="{F3C5FD37-23E4-4C8E-931B-7CAC40297804}" dt="2025-01-21T02:33:38.079" v="2355" actId="208"/>
          <ac:cxnSpMkLst>
            <pc:docMk/>
            <pc:sldMk cId="4033628165" sldId="304"/>
            <ac:cxnSpMk id="30" creationId="{7110FC68-93B5-716A-ED96-91DC0317CD26}"/>
          </ac:cxnSpMkLst>
        </pc:cxnChg>
      </pc:sldChg>
      <pc:sldChg chg="modSp mod">
        <pc:chgData name="玲於奈 神山" userId="87719acbe39675c1" providerId="LiveId" clId="{F3C5FD37-23E4-4C8E-931B-7CAC40297804}" dt="2025-01-20T02:08:58.740" v="2095" actId="255"/>
        <pc:sldMkLst>
          <pc:docMk/>
          <pc:sldMk cId="64759032" sldId="305"/>
        </pc:sldMkLst>
        <pc:spChg chg="mod">
          <ac:chgData name="玲於奈 神山" userId="87719acbe39675c1" providerId="LiveId" clId="{F3C5FD37-23E4-4C8E-931B-7CAC40297804}" dt="2025-01-20T02:08:58.740" v="2095" actId="255"/>
          <ac:spMkLst>
            <pc:docMk/>
            <pc:sldMk cId="64759032" sldId="305"/>
            <ac:spMk id="3" creationId="{D41552DA-0E9A-3403-640E-92807B8323C2}"/>
          </ac:spMkLst>
        </pc:spChg>
      </pc:sldChg>
      <pc:sldChg chg="modSp mod">
        <pc:chgData name="玲於奈 神山" userId="87719acbe39675c1" providerId="LiveId" clId="{F3C5FD37-23E4-4C8E-931B-7CAC40297804}" dt="2025-01-21T02:45:45.678" v="2486" actId="20577"/>
        <pc:sldMkLst>
          <pc:docMk/>
          <pc:sldMk cId="1388879903" sldId="2141411757"/>
        </pc:sldMkLst>
        <pc:spChg chg="mod">
          <ac:chgData name="玲於奈 神山" userId="87719acbe39675c1" providerId="LiveId" clId="{F3C5FD37-23E4-4C8E-931B-7CAC40297804}" dt="2025-01-21T02:45:45.678" v="2486" actId="20577"/>
          <ac:spMkLst>
            <pc:docMk/>
            <pc:sldMk cId="1388879903" sldId="2141411757"/>
            <ac:spMk id="5" creationId="{00E79CCB-402D-A58F-67FB-49636FA4CA5C}"/>
          </ac:spMkLst>
        </pc:spChg>
      </pc:sldChg>
      <pc:sldChg chg="modSp mod">
        <pc:chgData name="玲於奈 神山" userId="87719acbe39675c1" providerId="LiveId" clId="{F3C5FD37-23E4-4C8E-931B-7CAC40297804}" dt="2025-01-14T04:20:39.760" v="1577" actId="255"/>
        <pc:sldMkLst>
          <pc:docMk/>
          <pc:sldMk cId="1515606175" sldId="2141411761"/>
        </pc:sldMkLst>
        <pc:spChg chg="mod">
          <ac:chgData name="玲於奈 神山" userId="87719acbe39675c1" providerId="LiveId" clId="{F3C5FD37-23E4-4C8E-931B-7CAC40297804}" dt="2025-01-14T04:20:39.760" v="1577" actId="255"/>
          <ac:spMkLst>
            <pc:docMk/>
            <pc:sldMk cId="1515606175" sldId="2141411761"/>
            <ac:spMk id="4" creationId="{22907C51-E498-51E1-E342-91A7B897DEE0}"/>
          </ac:spMkLst>
        </pc:spChg>
      </pc:sldChg>
      <pc:sldChg chg="modSp mod ord">
        <pc:chgData name="玲於奈 神山" userId="87719acbe39675c1" providerId="LiveId" clId="{F3C5FD37-23E4-4C8E-931B-7CAC40297804}" dt="2025-01-21T03:00:45.916" v="3042"/>
        <pc:sldMkLst>
          <pc:docMk/>
          <pc:sldMk cId="4038833241" sldId="2141411764"/>
        </pc:sldMkLst>
        <pc:spChg chg="mod">
          <ac:chgData name="玲於奈 神山" userId="87719acbe39675c1" providerId="LiveId" clId="{F3C5FD37-23E4-4C8E-931B-7CAC40297804}" dt="2025-01-21T02:22:46.389" v="2217" actId="20577"/>
          <ac:spMkLst>
            <pc:docMk/>
            <pc:sldMk cId="4038833241" sldId="2141411764"/>
            <ac:spMk id="3" creationId="{C757792A-D0BA-DCBC-8430-7D111EC1E5A7}"/>
          </ac:spMkLst>
        </pc:spChg>
      </pc:sldChg>
      <pc:sldChg chg="addSp modSp">
        <pc:chgData name="玲於奈 神山" userId="87719acbe39675c1" providerId="LiveId" clId="{F3C5FD37-23E4-4C8E-931B-7CAC40297804}" dt="2025-01-21T02:37:00.323" v="2374"/>
        <pc:sldMkLst>
          <pc:docMk/>
          <pc:sldMk cId="3234234604" sldId="2141411765"/>
        </pc:sldMkLst>
        <pc:spChg chg="add mod">
          <ac:chgData name="玲於奈 神山" userId="87719acbe39675c1" providerId="LiveId" clId="{F3C5FD37-23E4-4C8E-931B-7CAC40297804}" dt="2025-01-21T02:37:00.323" v="2374"/>
          <ac:spMkLst>
            <pc:docMk/>
            <pc:sldMk cId="3234234604" sldId="2141411765"/>
            <ac:spMk id="6" creationId="{8E05B1CC-F729-B581-D606-1465C85DC046}"/>
          </ac:spMkLst>
        </pc:spChg>
      </pc:sldChg>
      <pc:sldChg chg="addSp delSp modSp mod ord">
        <pc:chgData name="玲於奈 神山" userId="87719acbe39675c1" providerId="LiveId" clId="{F3C5FD37-23E4-4C8E-931B-7CAC40297804}" dt="2025-01-14T04:05:44.721" v="1552"/>
        <pc:sldMkLst>
          <pc:docMk/>
          <pc:sldMk cId="3033493329" sldId="2141411775"/>
        </pc:sldMkLst>
        <pc:graphicFrameChg chg="add mod modGraphic">
          <ac:chgData name="玲於奈 神山" userId="87719acbe39675c1" providerId="LiveId" clId="{F3C5FD37-23E4-4C8E-931B-7CAC40297804}" dt="2025-01-14T03:50:57.460" v="1377" actId="1076"/>
          <ac:graphicFrameMkLst>
            <pc:docMk/>
            <pc:sldMk cId="3033493329" sldId="2141411775"/>
            <ac:graphicFrameMk id="4" creationId="{192625E5-3612-43D2-375F-FC3702CDC092}"/>
          </ac:graphicFrameMkLst>
        </pc:graphicFrameChg>
      </pc:sldChg>
      <pc:sldChg chg="delSp del mod">
        <pc:chgData name="玲於奈 神山" userId="87719acbe39675c1" providerId="LiveId" clId="{F3C5FD37-23E4-4C8E-931B-7CAC40297804}" dt="2025-01-20T02:33:24.449" v="2099" actId="2696"/>
        <pc:sldMkLst>
          <pc:docMk/>
          <pc:sldMk cId="3197299418" sldId="2141411776"/>
        </pc:sldMkLst>
      </pc:sldChg>
      <pc:sldChg chg="addSp modSp mod">
        <pc:chgData name="玲於奈 神山" userId="87719acbe39675c1" providerId="LiveId" clId="{F3C5FD37-23E4-4C8E-931B-7CAC40297804}" dt="2025-01-21T02:35:51.877" v="2366"/>
        <pc:sldMkLst>
          <pc:docMk/>
          <pc:sldMk cId="583353567" sldId="2141411777"/>
        </pc:sldMkLst>
        <pc:spChg chg="mod">
          <ac:chgData name="玲於奈 神山" userId="87719acbe39675c1" providerId="LiveId" clId="{F3C5FD37-23E4-4C8E-931B-7CAC40297804}" dt="2025-01-14T05:44:41.824" v="2081"/>
          <ac:spMkLst>
            <pc:docMk/>
            <pc:sldMk cId="583353567" sldId="2141411777"/>
            <ac:spMk id="2" creationId="{E708CB0D-5DD8-493E-951E-B44DCF76D914}"/>
          </ac:spMkLst>
        </pc:spChg>
        <pc:spChg chg="add mod">
          <ac:chgData name="玲於奈 神山" userId="87719acbe39675c1" providerId="LiveId" clId="{F3C5FD37-23E4-4C8E-931B-7CAC40297804}" dt="2025-01-21T02:35:51.877" v="2366"/>
          <ac:spMkLst>
            <pc:docMk/>
            <pc:sldMk cId="583353567" sldId="2141411777"/>
            <ac:spMk id="20" creationId="{4D3A9159-6242-729B-EF5B-C3E1E6B062CA}"/>
          </ac:spMkLst>
        </pc:spChg>
      </pc:sldChg>
      <pc:sldChg chg="addSp modSp mod">
        <pc:chgData name="玲於奈 神山" userId="87719acbe39675c1" providerId="LiveId" clId="{F3C5FD37-23E4-4C8E-931B-7CAC40297804}" dt="2025-01-21T02:35:59.673" v="2367"/>
        <pc:sldMkLst>
          <pc:docMk/>
          <pc:sldMk cId="1252428974" sldId="2141411779"/>
        </pc:sldMkLst>
        <pc:spChg chg="mod">
          <ac:chgData name="玲於奈 神山" userId="87719acbe39675c1" providerId="LiveId" clId="{F3C5FD37-23E4-4C8E-931B-7CAC40297804}" dt="2025-01-14T05:44:38.186" v="2077"/>
          <ac:spMkLst>
            <pc:docMk/>
            <pc:sldMk cId="1252428974" sldId="2141411779"/>
            <ac:spMk id="7" creationId="{E5E8AF7C-D7E7-2B5F-4971-85629179EBCA}"/>
          </ac:spMkLst>
        </pc:spChg>
        <pc:spChg chg="add mod">
          <ac:chgData name="玲於奈 神山" userId="87719acbe39675c1" providerId="LiveId" clId="{F3C5FD37-23E4-4C8E-931B-7CAC40297804}" dt="2025-01-21T02:35:59.673" v="2367"/>
          <ac:spMkLst>
            <pc:docMk/>
            <pc:sldMk cId="1252428974" sldId="2141411779"/>
            <ac:spMk id="9" creationId="{A25354C5-4B08-D434-45C4-59C156D6850A}"/>
          </ac:spMkLst>
        </pc:spChg>
      </pc:sldChg>
      <pc:sldChg chg="modSp mod">
        <pc:chgData name="玲於奈 神山" userId="87719acbe39675c1" providerId="LiveId" clId="{F3C5FD37-23E4-4C8E-931B-7CAC40297804}" dt="2025-01-20T02:09:05.613" v="2096" actId="255"/>
        <pc:sldMkLst>
          <pc:docMk/>
          <pc:sldMk cId="2899872065" sldId="2141411780"/>
        </pc:sldMkLst>
        <pc:spChg chg="mod">
          <ac:chgData name="玲於奈 神山" userId="87719acbe39675c1" providerId="LiveId" clId="{F3C5FD37-23E4-4C8E-931B-7CAC40297804}" dt="2025-01-20T02:09:05.613" v="2096" actId="255"/>
          <ac:spMkLst>
            <pc:docMk/>
            <pc:sldMk cId="2899872065" sldId="2141411780"/>
            <ac:spMk id="3" creationId="{1E6BCC5A-F485-ED48-A67D-C656AF8AF312}"/>
          </ac:spMkLst>
        </pc:spChg>
      </pc:sldChg>
      <pc:sldChg chg="addSp delSp modSp del mod ord">
        <pc:chgData name="玲於奈 神山" userId="87719acbe39675c1" providerId="LiveId" clId="{F3C5FD37-23E4-4C8E-931B-7CAC40297804}" dt="2025-01-21T02:23:32.807" v="2218" actId="2696"/>
        <pc:sldMkLst>
          <pc:docMk/>
          <pc:sldMk cId="1580435517" sldId="2141411781"/>
        </pc:sldMkLst>
      </pc:sldChg>
      <pc:sldChg chg="modSp mod">
        <pc:chgData name="玲於奈 神山" userId="87719acbe39675c1" providerId="LiveId" clId="{F3C5FD37-23E4-4C8E-931B-7CAC40297804}" dt="2025-01-14T04:01:05.971" v="1539" actId="20577"/>
        <pc:sldMkLst>
          <pc:docMk/>
          <pc:sldMk cId="1085799020" sldId="2141411783"/>
        </pc:sldMkLst>
        <pc:spChg chg="mod">
          <ac:chgData name="玲於奈 神山" userId="87719acbe39675c1" providerId="LiveId" clId="{F3C5FD37-23E4-4C8E-931B-7CAC40297804}" dt="2025-01-14T04:01:05.971" v="1539" actId="20577"/>
          <ac:spMkLst>
            <pc:docMk/>
            <pc:sldMk cId="1085799020" sldId="2141411783"/>
            <ac:spMk id="6" creationId="{C73ECDDB-D879-D2EA-0B1A-0D18950358A9}"/>
          </ac:spMkLst>
        </pc:spChg>
      </pc:sldChg>
      <pc:sldChg chg="ord">
        <pc:chgData name="玲於奈 神山" userId="87719acbe39675c1" providerId="LiveId" clId="{F3C5FD37-23E4-4C8E-931B-7CAC40297804}" dt="2025-01-14T05:14:35.655" v="1705"/>
        <pc:sldMkLst>
          <pc:docMk/>
          <pc:sldMk cId="326342392" sldId="2141411786"/>
        </pc:sldMkLst>
      </pc:sldChg>
      <pc:sldChg chg="addSp delSp modSp del mod">
        <pc:chgData name="玲於奈 神山" userId="87719acbe39675c1" providerId="LiveId" clId="{F3C5FD37-23E4-4C8E-931B-7CAC40297804}" dt="2025-01-14T03:46:14.281" v="1362" actId="2696"/>
        <pc:sldMkLst>
          <pc:docMk/>
          <pc:sldMk cId="1615478586" sldId="2141411788"/>
        </pc:sldMkLst>
      </pc:sldChg>
      <pc:sldChg chg="modSp mod">
        <pc:chgData name="玲於奈 神山" userId="87719acbe39675c1" providerId="LiveId" clId="{F3C5FD37-23E4-4C8E-931B-7CAC40297804}" dt="2025-01-10T04:50:51.075" v="343" actId="1076"/>
        <pc:sldMkLst>
          <pc:docMk/>
          <pc:sldMk cId="1037560128" sldId="2141411792"/>
        </pc:sldMkLst>
        <pc:spChg chg="mod">
          <ac:chgData name="玲於奈 神山" userId="87719acbe39675c1" providerId="LiveId" clId="{F3C5FD37-23E4-4C8E-931B-7CAC40297804}" dt="2025-01-10T04:50:51.075" v="343" actId="1076"/>
          <ac:spMkLst>
            <pc:docMk/>
            <pc:sldMk cId="1037560128" sldId="2141411792"/>
            <ac:spMk id="11" creationId="{918D96DD-01A8-15F4-0B54-D4F865BDB484}"/>
          </ac:spMkLst>
        </pc:spChg>
      </pc:sldChg>
      <pc:sldChg chg="addSp delSp modSp del mod ord">
        <pc:chgData name="玲於奈 神山" userId="87719acbe39675c1" providerId="LiveId" clId="{F3C5FD37-23E4-4C8E-931B-7CAC40297804}" dt="2025-01-21T02:23:32.807" v="2218" actId="2696"/>
        <pc:sldMkLst>
          <pc:docMk/>
          <pc:sldMk cId="852602372" sldId="2141411795"/>
        </pc:sldMkLst>
      </pc:sldChg>
      <pc:sldChg chg="addSp delSp mod">
        <pc:chgData name="玲於奈 神山" userId="87719acbe39675c1" providerId="LiveId" clId="{F3C5FD37-23E4-4C8E-931B-7CAC40297804}" dt="2025-01-10T05:34:56.483" v="593" actId="22"/>
        <pc:sldMkLst>
          <pc:docMk/>
          <pc:sldMk cId="2731139540" sldId="2141411799"/>
        </pc:sldMkLst>
      </pc:sldChg>
      <pc:sldChg chg="addSp delSp modSp add del mod ord">
        <pc:chgData name="玲於奈 神山" userId="87719acbe39675c1" providerId="LiveId" clId="{F3C5FD37-23E4-4C8E-931B-7CAC40297804}" dt="2025-01-21T02:23:32.807" v="2218" actId="2696"/>
        <pc:sldMkLst>
          <pc:docMk/>
          <pc:sldMk cId="1306339066" sldId="2141411800"/>
        </pc:sldMkLst>
      </pc:sldChg>
      <pc:sldChg chg="addSp delSp modSp mod">
        <pc:chgData name="玲於奈 神山" userId="87719acbe39675c1" providerId="LiveId" clId="{F3C5FD37-23E4-4C8E-931B-7CAC40297804}" dt="2025-02-03T04:29:48.205" v="4107" actId="2711"/>
        <pc:sldMkLst>
          <pc:docMk/>
          <pc:sldMk cId="94241324" sldId="2141411801"/>
        </pc:sldMkLst>
        <pc:spChg chg="mod">
          <ac:chgData name="玲於奈 神山" userId="87719acbe39675c1" providerId="LiveId" clId="{F3C5FD37-23E4-4C8E-931B-7CAC40297804}" dt="2025-01-14T03:55:38.833" v="1396" actId="1076"/>
          <ac:spMkLst>
            <pc:docMk/>
            <pc:sldMk cId="94241324" sldId="2141411801"/>
            <ac:spMk id="2" creationId="{815DCD5E-86D4-72E2-1A89-20025F168321}"/>
          </ac:spMkLst>
        </pc:spChg>
        <pc:spChg chg="add mod">
          <ac:chgData name="玲於奈 神山" userId="87719acbe39675c1" providerId="LiveId" clId="{F3C5FD37-23E4-4C8E-931B-7CAC40297804}" dt="2025-01-20T02:02:30.349" v="2084"/>
          <ac:spMkLst>
            <pc:docMk/>
            <pc:sldMk cId="94241324" sldId="2141411801"/>
            <ac:spMk id="6" creationId="{1629B183-A6E2-C787-1B0B-F28842641EE9}"/>
          </ac:spMkLst>
        </pc:spChg>
        <pc:graphicFrameChg chg="mod modGraphic">
          <ac:chgData name="玲於奈 神山" userId="87719acbe39675c1" providerId="LiveId" clId="{F3C5FD37-23E4-4C8E-931B-7CAC40297804}" dt="2025-02-03T04:29:48.205" v="4107" actId="2711"/>
          <ac:graphicFrameMkLst>
            <pc:docMk/>
            <pc:sldMk cId="94241324" sldId="2141411801"/>
            <ac:graphicFrameMk id="17" creationId="{48ED45E6-FC5B-F86A-F5F0-CBB69E1C3536}"/>
          </ac:graphicFrameMkLst>
        </pc:graphicFrameChg>
        <pc:picChg chg="add mod">
          <ac:chgData name="玲於奈 神山" userId="87719acbe39675c1" providerId="LiveId" clId="{F3C5FD37-23E4-4C8E-931B-7CAC40297804}" dt="2025-01-20T02:02:21.952" v="2083"/>
          <ac:picMkLst>
            <pc:docMk/>
            <pc:sldMk cId="94241324" sldId="2141411801"/>
            <ac:picMk id="3" creationId="{3B92C9B0-6DED-9B87-4480-C6489197D044}"/>
          </ac:picMkLst>
        </pc:picChg>
      </pc:sldChg>
      <pc:sldChg chg="addSp delSp modSp add mod ord">
        <pc:chgData name="玲於奈 神山" userId="87719acbe39675c1" providerId="LiveId" clId="{F3C5FD37-23E4-4C8E-931B-7CAC40297804}" dt="2025-02-03T04:29:42.624" v="4106" actId="2711"/>
        <pc:sldMkLst>
          <pc:docMk/>
          <pc:sldMk cId="3510865475" sldId="2141411802"/>
        </pc:sldMkLst>
        <pc:spChg chg="mod">
          <ac:chgData name="玲於奈 神山" userId="87719acbe39675c1" providerId="LiveId" clId="{F3C5FD37-23E4-4C8E-931B-7CAC40297804}" dt="2025-01-14T02:04:40.290" v="1268" actId="20577"/>
          <ac:spMkLst>
            <pc:docMk/>
            <pc:sldMk cId="3510865475" sldId="2141411802"/>
            <ac:spMk id="2" creationId="{815DCD5E-86D4-72E2-1A89-20025F168321}"/>
          </ac:spMkLst>
        </pc:spChg>
        <pc:spChg chg="add mod ord">
          <ac:chgData name="玲於奈 神山" userId="87719acbe39675c1" providerId="LiveId" clId="{F3C5FD37-23E4-4C8E-931B-7CAC40297804}" dt="2025-01-20T02:02:58.448" v="2090" actId="166"/>
          <ac:spMkLst>
            <pc:docMk/>
            <pc:sldMk cId="3510865475" sldId="2141411802"/>
            <ac:spMk id="7" creationId="{5D2184AF-C89A-79C2-C8AF-280CC1BA8CDA}"/>
          </ac:spMkLst>
        </pc:spChg>
        <pc:spChg chg="add mod">
          <ac:chgData name="玲於奈 神山" userId="87719acbe39675c1" providerId="LiveId" clId="{F3C5FD37-23E4-4C8E-931B-7CAC40297804}" dt="2025-01-14T03:29:57.586" v="1288" actId="1076"/>
          <ac:spMkLst>
            <pc:docMk/>
            <pc:sldMk cId="3510865475" sldId="2141411802"/>
            <ac:spMk id="8" creationId="{72D80AE2-1463-921A-A2B6-2939E9489C6E}"/>
          </ac:spMkLst>
        </pc:spChg>
        <pc:spChg chg="mod">
          <ac:chgData name="玲於奈 神山" userId="87719acbe39675c1" providerId="LiveId" clId="{F3C5FD37-23E4-4C8E-931B-7CAC40297804}" dt="2025-01-14T03:56:30.259" v="1398" actId="1076"/>
          <ac:spMkLst>
            <pc:docMk/>
            <pc:sldMk cId="3510865475" sldId="2141411802"/>
            <ac:spMk id="18" creationId="{FD8BAF84-A62D-3E7B-2F43-E3BF7668674A}"/>
          </ac:spMkLst>
        </pc:spChg>
        <pc:spChg chg="add mod">
          <ac:chgData name="玲於奈 神山" userId="87719acbe39675c1" providerId="LiveId" clId="{F3C5FD37-23E4-4C8E-931B-7CAC40297804}" dt="2025-01-14T03:56:36.908" v="1399" actId="1076"/>
          <ac:spMkLst>
            <pc:docMk/>
            <pc:sldMk cId="3510865475" sldId="2141411802"/>
            <ac:spMk id="20" creationId="{D9AAD7D4-CFD1-3E89-9ADB-EA9A8209A4D9}"/>
          </ac:spMkLst>
        </pc:spChg>
        <pc:graphicFrameChg chg="mod modGraphic">
          <ac:chgData name="玲於奈 神山" userId="87719acbe39675c1" providerId="LiveId" clId="{F3C5FD37-23E4-4C8E-931B-7CAC40297804}" dt="2025-02-03T04:29:42.624" v="4106" actId="2711"/>
          <ac:graphicFrameMkLst>
            <pc:docMk/>
            <pc:sldMk cId="3510865475" sldId="2141411802"/>
            <ac:graphicFrameMk id="17" creationId="{48ED45E6-FC5B-F86A-F5F0-CBB69E1C3536}"/>
          </ac:graphicFrameMkLst>
        </pc:graphicFrameChg>
        <pc:picChg chg="add mod ord">
          <ac:chgData name="玲於奈 神山" userId="87719acbe39675c1" providerId="LiveId" clId="{F3C5FD37-23E4-4C8E-931B-7CAC40297804}" dt="2025-01-20T02:03:05.516" v="2091" actId="1076"/>
          <ac:picMkLst>
            <pc:docMk/>
            <pc:sldMk cId="3510865475" sldId="2141411802"/>
            <ac:picMk id="3" creationId="{1B7C4C1E-1095-1C55-1B8B-C7925A98CD30}"/>
          </ac:picMkLst>
        </pc:picChg>
        <pc:picChg chg="mod topLvl">
          <ac:chgData name="玲於奈 神山" userId="87719acbe39675c1" providerId="LiveId" clId="{F3C5FD37-23E4-4C8E-931B-7CAC40297804}" dt="2025-01-14T03:30:14.992" v="1292" actId="1076"/>
          <ac:picMkLst>
            <pc:docMk/>
            <pc:sldMk cId="3510865475" sldId="2141411802"/>
            <ac:picMk id="11" creationId="{44D5B50B-E332-4E09-A855-B9DA998D3AD3}"/>
          </ac:picMkLst>
        </pc:picChg>
        <pc:picChg chg="mod topLvl">
          <ac:chgData name="玲於奈 神山" userId="87719acbe39675c1" providerId="LiveId" clId="{F3C5FD37-23E4-4C8E-931B-7CAC40297804}" dt="2025-01-14T03:30:44.358" v="1297" actId="1076"/>
          <ac:picMkLst>
            <pc:docMk/>
            <pc:sldMk cId="3510865475" sldId="2141411802"/>
            <ac:picMk id="22" creationId="{D4354C9C-C552-2DAB-76CC-3352309C7E2C}"/>
          </ac:picMkLst>
        </pc:picChg>
      </pc:sldChg>
      <pc:sldChg chg="addSp delSp modSp add mod ord">
        <pc:chgData name="玲於奈 神山" userId="87719acbe39675c1" providerId="LiveId" clId="{F3C5FD37-23E4-4C8E-931B-7CAC40297804}" dt="2025-02-03T11:03:44.064" v="4131" actId="20577"/>
        <pc:sldMkLst>
          <pc:docMk/>
          <pc:sldMk cId="1777287348" sldId="2141411803"/>
        </pc:sldMkLst>
        <pc:spChg chg="mod">
          <ac:chgData name="玲於奈 神山" userId="87719acbe39675c1" providerId="LiveId" clId="{F3C5FD37-23E4-4C8E-931B-7CAC40297804}" dt="2025-01-14T02:04:46.544" v="1270" actId="20577"/>
          <ac:spMkLst>
            <pc:docMk/>
            <pc:sldMk cId="1777287348" sldId="2141411803"/>
            <ac:spMk id="2" creationId="{815DCD5E-86D4-72E2-1A89-20025F168321}"/>
          </ac:spMkLst>
        </pc:spChg>
        <pc:spChg chg="add mod">
          <ac:chgData name="玲於奈 神山" userId="87719acbe39675c1" providerId="LiveId" clId="{F3C5FD37-23E4-4C8E-931B-7CAC40297804}" dt="2025-01-14T03:31:06.499" v="1301" actId="14100"/>
          <ac:spMkLst>
            <pc:docMk/>
            <pc:sldMk cId="1777287348" sldId="2141411803"/>
            <ac:spMk id="3" creationId="{09403ABC-D156-9908-28F9-BDD67C507ED4}"/>
          </ac:spMkLst>
        </pc:spChg>
        <pc:spChg chg="add mod">
          <ac:chgData name="玲於奈 神山" userId="87719acbe39675c1" providerId="LiveId" clId="{F3C5FD37-23E4-4C8E-931B-7CAC40297804}" dt="2025-01-14T03:31:20.213" v="1305" actId="14100"/>
          <ac:spMkLst>
            <pc:docMk/>
            <pc:sldMk cId="1777287348" sldId="2141411803"/>
            <ac:spMk id="4" creationId="{7395CBB7-F087-B627-7DA3-9F8975DF6D56}"/>
          </ac:spMkLst>
        </pc:spChg>
        <pc:spChg chg="add mod">
          <ac:chgData name="玲於奈 神山" userId="87719acbe39675c1" providerId="LiveId" clId="{F3C5FD37-23E4-4C8E-931B-7CAC40297804}" dt="2025-01-14T03:31:43.903" v="1308" actId="1076"/>
          <ac:spMkLst>
            <pc:docMk/>
            <pc:sldMk cId="1777287348" sldId="2141411803"/>
            <ac:spMk id="6" creationId="{1CF187C6-AD30-4B5E-ED37-5F728300963F}"/>
          </ac:spMkLst>
        </pc:spChg>
        <pc:graphicFrameChg chg="mod modGraphic">
          <ac:chgData name="玲於奈 神山" userId="87719acbe39675c1" providerId="LiveId" clId="{F3C5FD37-23E4-4C8E-931B-7CAC40297804}" dt="2025-02-03T11:03:44.064" v="4131" actId="20577"/>
          <ac:graphicFrameMkLst>
            <pc:docMk/>
            <pc:sldMk cId="1777287348" sldId="2141411803"/>
            <ac:graphicFrameMk id="17" creationId="{48ED45E6-FC5B-F86A-F5F0-CBB69E1C3536}"/>
          </ac:graphicFrameMkLst>
        </pc:graphicFrameChg>
        <pc:picChg chg="add mod">
          <ac:chgData name="玲於奈 神山" userId="87719acbe39675c1" providerId="LiveId" clId="{F3C5FD37-23E4-4C8E-931B-7CAC40297804}" dt="2025-02-03T04:11:41.116" v="3879" actId="1076"/>
          <ac:picMkLst>
            <pc:docMk/>
            <pc:sldMk cId="1777287348" sldId="2141411803"/>
            <ac:picMk id="8" creationId="{C930ED68-2B11-5F69-B354-7452138FE62B}"/>
          </ac:picMkLst>
        </pc:picChg>
        <pc:picChg chg="mod topLvl">
          <ac:chgData name="玲於奈 神山" userId="87719acbe39675c1" providerId="LiveId" clId="{F3C5FD37-23E4-4C8E-931B-7CAC40297804}" dt="2025-01-14T03:31:29.087" v="1306" actId="478"/>
          <ac:picMkLst>
            <pc:docMk/>
            <pc:sldMk cId="1777287348" sldId="2141411803"/>
            <ac:picMk id="13" creationId="{E3A1A12D-B680-7207-58A4-5F0E5DD91672}"/>
          </ac:picMkLst>
        </pc:picChg>
        <pc:picChg chg="add del">
          <ac:chgData name="玲於奈 神山" userId="87719acbe39675c1" providerId="LiveId" clId="{F3C5FD37-23E4-4C8E-931B-7CAC40297804}" dt="2025-02-03T04:10:34.523" v="3872" actId="478"/>
          <ac:picMkLst>
            <pc:docMk/>
            <pc:sldMk cId="1777287348" sldId="2141411803"/>
            <ac:picMk id="14" creationId="{2140AAD0-3383-B622-EDDC-F934049BB317}"/>
          </ac:picMkLst>
        </pc:picChg>
      </pc:sldChg>
      <pc:sldChg chg="addSp delSp modSp new mod ord">
        <pc:chgData name="玲於奈 神山" userId="87719acbe39675c1" providerId="LiveId" clId="{F3C5FD37-23E4-4C8E-931B-7CAC40297804}" dt="2025-01-14T05:04:24.475" v="1686" actId="1076"/>
        <pc:sldMkLst>
          <pc:docMk/>
          <pc:sldMk cId="2939889738" sldId="2141411804"/>
        </pc:sldMkLst>
        <pc:spChg chg="mod">
          <ac:chgData name="玲於奈 神山" userId="87719acbe39675c1" providerId="LiveId" clId="{F3C5FD37-23E4-4C8E-931B-7CAC40297804}" dt="2025-01-14T03:45:53.228" v="1358"/>
          <ac:spMkLst>
            <pc:docMk/>
            <pc:sldMk cId="2939889738" sldId="2141411804"/>
            <ac:spMk id="2" creationId="{94715871-F663-E7DB-21DA-A6AECD2BE30F}"/>
          </ac:spMkLst>
        </pc:spChg>
        <pc:graphicFrameChg chg="add mod modGraphic">
          <ac:chgData name="玲於奈 神山" userId="87719acbe39675c1" providerId="LiveId" clId="{F3C5FD37-23E4-4C8E-931B-7CAC40297804}" dt="2025-01-14T05:04:24.475" v="1686" actId="1076"/>
          <ac:graphicFrameMkLst>
            <pc:docMk/>
            <pc:sldMk cId="2939889738" sldId="2141411804"/>
            <ac:graphicFrameMk id="5" creationId="{D624A077-6D46-B181-4AB8-EF2D8927028A}"/>
          </ac:graphicFrameMkLst>
        </pc:graphicFrameChg>
      </pc:sldChg>
      <pc:sldChg chg="addSp delSp modSp new mod">
        <pc:chgData name="玲於奈 神山" userId="87719acbe39675c1" providerId="LiveId" clId="{F3C5FD37-23E4-4C8E-931B-7CAC40297804}" dt="2025-02-03T04:08:12.756" v="3871" actId="14100"/>
        <pc:sldMkLst>
          <pc:docMk/>
          <pc:sldMk cId="4184415419" sldId="2141411805"/>
        </pc:sldMkLst>
        <pc:spChg chg="add del mod">
          <ac:chgData name="玲於奈 神山" userId="87719acbe39675c1" providerId="LiveId" clId="{F3C5FD37-23E4-4C8E-931B-7CAC40297804}" dt="2025-02-03T04:01:39.709" v="3819" actId="478"/>
          <ac:spMkLst>
            <pc:docMk/>
            <pc:sldMk cId="4184415419" sldId="2141411805"/>
            <ac:spMk id="5" creationId="{9B30AA11-7DF5-9149-7AD5-08FB62937AE2}"/>
          </ac:spMkLst>
        </pc:spChg>
        <pc:spChg chg="add del mod">
          <ac:chgData name="玲於奈 神山" userId="87719acbe39675c1" providerId="LiveId" clId="{F3C5FD37-23E4-4C8E-931B-7CAC40297804}" dt="2025-02-03T04:02:28.395" v="3829" actId="478"/>
          <ac:spMkLst>
            <pc:docMk/>
            <pc:sldMk cId="4184415419" sldId="2141411805"/>
            <ac:spMk id="12" creationId="{9BB204E2-8FCA-F339-7266-38F9B9280B62}"/>
          </ac:spMkLst>
        </pc:spChg>
        <pc:spChg chg="add del mod">
          <ac:chgData name="玲於奈 神山" userId="87719acbe39675c1" providerId="LiveId" clId="{F3C5FD37-23E4-4C8E-931B-7CAC40297804}" dt="2025-02-03T04:02:23.467" v="3828" actId="478"/>
          <ac:spMkLst>
            <pc:docMk/>
            <pc:sldMk cId="4184415419" sldId="2141411805"/>
            <ac:spMk id="13" creationId="{F3B8178E-930E-BE00-D2C2-F6B97D94AC97}"/>
          </ac:spMkLst>
        </pc:spChg>
        <pc:spChg chg="add mod">
          <ac:chgData name="玲於奈 神山" userId="87719acbe39675c1" providerId="LiveId" clId="{F3C5FD37-23E4-4C8E-931B-7CAC40297804}" dt="2025-02-03T04:08:12.756" v="3871" actId="14100"/>
          <ac:spMkLst>
            <pc:docMk/>
            <pc:sldMk cId="4184415419" sldId="2141411805"/>
            <ac:spMk id="22" creationId="{152D3084-34AB-C302-1AC9-AC29447AB02F}"/>
          </ac:spMkLst>
        </pc:spChg>
        <pc:grpChg chg="add del mod">
          <ac:chgData name="玲於奈 神山" userId="87719acbe39675c1" providerId="LiveId" clId="{F3C5FD37-23E4-4C8E-931B-7CAC40297804}" dt="2025-02-03T04:01:42.469" v="3820" actId="478"/>
          <ac:grpSpMkLst>
            <pc:docMk/>
            <pc:sldMk cId="4184415419" sldId="2141411805"/>
            <ac:grpSpMk id="3" creationId="{278465D0-7A73-1BF3-6FAD-167FDC7AB2CB}"/>
          </ac:grpSpMkLst>
        </pc:grpChg>
        <pc:picChg chg="add del mod">
          <ac:chgData name="玲於奈 神山" userId="87719acbe39675c1" providerId="LiveId" clId="{F3C5FD37-23E4-4C8E-931B-7CAC40297804}" dt="2025-02-03T04:01:33.021" v="3818" actId="478"/>
          <ac:picMkLst>
            <pc:docMk/>
            <pc:sldMk cId="4184415419" sldId="2141411805"/>
            <ac:picMk id="6" creationId="{BCB1149C-6821-E9E6-CBB6-3DC653995571}"/>
          </ac:picMkLst>
        </pc:picChg>
        <pc:picChg chg="add mod ord">
          <ac:chgData name="玲於奈 神山" userId="87719acbe39675c1" providerId="LiveId" clId="{F3C5FD37-23E4-4C8E-931B-7CAC40297804}" dt="2025-02-03T04:05:57.981" v="3846" actId="14100"/>
          <ac:picMkLst>
            <pc:docMk/>
            <pc:sldMk cId="4184415419" sldId="2141411805"/>
            <ac:picMk id="8" creationId="{6A35258D-A4BF-7F50-8FE5-4207AE8D8FB8}"/>
          </ac:picMkLst>
        </pc:picChg>
        <pc:picChg chg="add mod">
          <ac:chgData name="玲於奈 神山" userId="87719acbe39675c1" providerId="LiveId" clId="{F3C5FD37-23E4-4C8E-931B-7CAC40297804}" dt="2025-02-03T04:06:33.432" v="3855" actId="1582"/>
          <ac:picMkLst>
            <pc:docMk/>
            <pc:sldMk cId="4184415419" sldId="2141411805"/>
            <ac:picMk id="14" creationId="{81CB97D2-1FCC-BD1B-0C89-F8BB32E45151}"/>
          </ac:picMkLst>
        </pc:picChg>
        <pc:picChg chg="add mod">
          <ac:chgData name="玲於奈 神山" userId="87719acbe39675c1" providerId="LiveId" clId="{F3C5FD37-23E4-4C8E-931B-7CAC40297804}" dt="2025-02-03T04:06:46.075" v="3858" actId="1076"/>
          <ac:picMkLst>
            <pc:docMk/>
            <pc:sldMk cId="4184415419" sldId="2141411805"/>
            <ac:picMk id="16" creationId="{BA9824D7-0906-AC43-A58D-4A1CBD998E6F}"/>
          </ac:picMkLst>
        </pc:picChg>
        <pc:cxnChg chg="add mod">
          <ac:chgData name="玲於奈 神山" userId="87719acbe39675c1" providerId="LiveId" clId="{F3C5FD37-23E4-4C8E-931B-7CAC40297804}" dt="2025-02-03T04:07:04.337" v="3860" actId="1582"/>
          <ac:cxnSpMkLst>
            <pc:docMk/>
            <pc:sldMk cId="4184415419" sldId="2141411805"/>
            <ac:cxnSpMk id="18" creationId="{C56BDD80-5B77-6692-5413-4325B45B280D}"/>
          </ac:cxnSpMkLst>
        </pc:cxnChg>
        <pc:cxnChg chg="add del mod">
          <ac:chgData name="玲於奈 神山" userId="87719acbe39675c1" providerId="LiveId" clId="{F3C5FD37-23E4-4C8E-931B-7CAC40297804}" dt="2025-02-03T04:07:27.251" v="3866" actId="478"/>
          <ac:cxnSpMkLst>
            <pc:docMk/>
            <pc:sldMk cId="4184415419" sldId="2141411805"/>
            <ac:cxnSpMk id="19" creationId="{6D9EED9B-201A-E087-2C74-0ADA5AFAD141}"/>
          </ac:cxnSpMkLst>
        </pc:cxnChg>
      </pc:sldChg>
      <pc:sldChg chg="addSp delSp modSp new mod">
        <pc:chgData name="玲於奈 神山" userId="87719acbe39675c1" providerId="LiveId" clId="{F3C5FD37-23E4-4C8E-931B-7CAC40297804}" dt="2025-01-21T02:36:07.394" v="2368"/>
        <pc:sldMkLst>
          <pc:docMk/>
          <pc:sldMk cId="2075101627" sldId="2141411806"/>
        </pc:sldMkLst>
        <pc:spChg chg="mod">
          <ac:chgData name="玲於奈 神山" userId="87719acbe39675c1" providerId="LiveId" clId="{F3C5FD37-23E4-4C8E-931B-7CAC40297804}" dt="2025-01-21T02:17:22.852" v="2184" actId="20577"/>
          <ac:spMkLst>
            <pc:docMk/>
            <pc:sldMk cId="2075101627" sldId="2141411806"/>
            <ac:spMk id="2" creationId="{4E5A1051-B5C4-FEF7-542D-620FC5588723}"/>
          </ac:spMkLst>
        </pc:spChg>
        <pc:spChg chg="add mod">
          <ac:chgData name="玲於奈 神山" userId="87719acbe39675c1" providerId="LiveId" clId="{F3C5FD37-23E4-4C8E-931B-7CAC40297804}" dt="2025-01-21T02:17:38.380" v="2187" actId="20577"/>
          <ac:spMkLst>
            <pc:docMk/>
            <pc:sldMk cId="2075101627" sldId="2141411806"/>
            <ac:spMk id="5" creationId="{A0181188-6883-C480-4120-BABD8224013B}"/>
          </ac:spMkLst>
        </pc:spChg>
        <pc:spChg chg="mod">
          <ac:chgData name="玲於奈 神山" userId="87719acbe39675c1" providerId="LiveId" clId="{F3C5FD37-23E4-4C8E-931B-7CAC40297804}" dt="2025-01-14T05:34:22.592" v="1862"/>
          <ac:spMkLst>
            <pc:docMk/>
            <pc:sldMk cId="2075101627" sldId="2141411806"/>
            <ac:spMk id="8" creationId="{303FD3C7-1D62-76DC-AE56-123756D7BD2E}"/>
          </ac:spMkLst>
        </pc:spChg>
        <pc:spChg chg="mod">
          <ac:chgData name="玲於奈 神山" userId="87719acbe39675c1" providerId="LiveId" clId="{F3C5FD37-23E4-4C8E-931B-7CAC40297804}" dt="2025-01-14T05:34:22.592" v="1862"/>
          <ac:spMkLst>
            <pc:docMk/>
            <pc:sldMk cId="2075101627" sldId="2141411806"/>
            <ac:spMk id="9" creationId="{D8C0A6E7-47F9-4763-B288-174E006DACDB}"/>
          </ac:spMkLst>
        </pc:spChg>
        <pc:spChg chg="mod">
          <ac:chgData name="玲於奈 神山" userId="87719acbe39675c1" providerId="LiveId" clId="{F3C5FD37-23E4-4C8E-931B-7CAC40297804}" dt="2025-01-14T05:34:22.592" v="1862"/>
          <ac:spMkLst>
            <pc:docMk/>
            <pc:sldMk cId="2075101627" sldId="2141411806"/>
            <ac:spMk id="10" creationId="{133CA223-1630-F759-49B3-ADFA91C7D13F}"/>
          </ac:spMkLst>
        </pc:spChg>
        <pc:spChg chg="add mod">
          <ac:chgData name="玲於奈 神山" userId="87719acbe39675c1" providerId="LiveId" clId="{F3C5FD37-23E4-4C8E-931B-7CAC40297804}" dt="2025-01-21T02:36:07.394" v="2368"/>
          <ac:spMkLst>
            <pc:docMk/>
            <pc:sldMk cId="2075101627" sldId="2141411806"/>
            <ac:spMk id="11" creationId="{8A685EBB-F6C9-9E7D-3E06-D1F44CCAEE5D}"/>
          </ac:spMkLst>
        </pc:spChg>
        <pc:grpChg chg="add mod">
          <ac:chgData name="玲於奈 神山" userId="87719acbe39675c1" providerId="LiveId" clId="{F3C5FD37-23E4-4C8E-931B-7CAC40297804}" dt="2025-01-14T05:34:28.352" v="1864" actId="14100"/>
          <ac:grpSpMkLst>
            <pc:docMk/>
            <pc:sldMk cId="2075101627" sldId="2141411806"/>
            <ac:grpSpMk id="6" creationId="{5E9165D8-0813-7B2B-E659-3FD2A12872FC}"/>
          </ac:grpSpMkLst>
        </pc:grpChg>
        <pc:picChg chg="mod">
          <ac:chgData name="玲於奈 神山" userId="87719acbe39675c1" providerId="LiveId" clId="{F3C5FD37-23E4-4C8E-931B-7CAC40297804}" dt="2025-01-14T05:34:22.592" v="1862"/>
          <ac:picMkLst>
            <pc:docMk/>
            <pc:sldMk cId="2075101627" sldId="2141411806"/>
            <ac:picMk id="7" creationId="{6E7284AD-B1A3-AED3-E7F6-0EF9A6431E41}"/>
          </ac:picMkLst>
        </pc:picChg>
      </pc:sldChg>
      <pc:sldChg chg="new del">
        <pc:chgData name="玲於奈 神山" userId="87719acbe39675c1" providerId="LiveId" clId="{F3C5FD37-23E4-4C8E-931B-7CAC40297804}" dt="2025-01-14T05:32:12.986" v="1820" actId="47"/>
        <pc:sldMkLst>
          <pc:docMk/>
          <pc:sldMk cId="4063791467" sldId="2141411806"/>
        </pc:sldMkLst>
      </pc:sldChg>
      <pc:sldChg chg="delSp modSp add mod ord">
        <pc:chgData name="玲於奈 神山" userId="87719acbe39675c1" providerId="LiveId" clId="{F3C5FD37-23E4-4C8E-931B-7CAC40297804}" dt="2025-01-21T02:44:40.755" v="2448" actId="20577"/>
        <pc:sldMkLst>
          <pc:docMk/>
          <pc:sldMk cId="1815893672" sldId="2141411807"/>
        </pc:sldMkLst>
        <pc:spChg chg="mod">
          <ac:chgData name="玲於奈 神山" userId="87719acbe39675c1" providerId="LiveId" clId="{F3C5FD37-23E4-4C8E-931B-7CAC40297804}" dt="2025-01-21T02:44:40.755" v="2448" actId="20577"/>
          <ac:spMkLst>
            <pc:docMk/>
            <pc:sldMk cId="1815893672" sldId="2141411807"/>
            <ac:spMk id="2" creationId="{50CB0415-642A-BE2F-E1EE-227EEFB3B977}"/>
          </ac:spMkLst>
        </pc:spChg>
        <pc:cxnChg chg="mod">
          <ac:chgData name="玲於奈 神山" userId="87719acbe39675c1" providerId="LiveId" clId="{F3C5FD37-23E4-4C8E-931B-7CAC40297804}" dt="2025-01-21T02:41:17.470" v="2400" actId="14100"/>
          <ac:cxnSpMkLst>
            <pc:docMk/>
            <pc:sldMk cId="1815893672" sldId="2141411807"/>
            <ac:cxnSpMk id="33" creationId="{08096014-6B97-563D-F67B-CB36E5F5451F}"/>
          </ac:cxnSpMkLst>
        </pc:cxnChg>
      </pc:sldChg>
      <pc:sldChg chg="delSp modSp add mod ord">
        <pc:chgData name="玲於奈 神山" userId="87719acbe39675c1" providerId="LiveId" clId="{F3C5FD37-23E4-4C8E-931B-7CAC40297804}" dt="2025-01-21T02:59:47.953" v="3002"/>
        <pc:sldMkLst>
          <pc:docMk/>
          <pc:sldMk cId="1738839468" sldId="2141411808"/>
        </pc:sldMkLst>
        <pc:spChg chg="mod">
          <ac:chgData name="玲於奈 神山" userId="87719acbe39675c1" providerId="LiveId" clId="{F3C5FD37-23E4-4C8E-931B-7CAC40297804}" dt="2025-01-21T02:59:47.953" v="3002"/>
          <ac:spMkLst>
            <pc:docMk/>
            <pc:sldMk cId="1738839468" sldId="2141411808"/>
            <ac:spMk id="2" creationId="{8EEF0735-526C-134E-7B6F-40D5BE7A0E9A}"/>
          </ac:spMkLst>
        </pc:spChg>
      </pc:sldChg>
      <pc:sldChg chg="delSp modSp add mod">
        <pc:chgData name="玲於奈 神山" userId="87719acbe39675c1" providerId="LiveId" clId="{F3C5FD37-23E4-4C8E-931B-7CAC40297804}" dt="2025-01-21T03:00:12.726" v="3040"/>
        <pc:sldMkLst>
          <pc:docMk/>
          <pc:sldMk cId="3613371584" sldId="2141411809"/>
        </pc:sldMkLst>
        <pc:spChg chg="mod">
          <ac:chgData name="玲於奈 神山" userId="87719acbe39675c1" providerId="LiveId" clId="{F3C5FD37-23E4-4C8E-931B-7CAC40297804}" dt="2025-01-21T03:00:12.726" v="3040"/>
          <ac:spMkLst>
            <pc:docMk/>
            <pc:sldMk cId="3613371584" sldId="2141411809"/>
            <ac:spMk id="2" creationId="{C4807A77-7CB6-7C21-36AF-693353216037}"/>
          </ac:spMkLst>
        </pc:spChg>
        <pc:cxnChg chg="mod">
          <ac:chgData name="玲於奈 神山" userId="87719acbe39675c1" providerId="LiveId" clId="{F3C5FD37-23E4-4C8E-931B-7CAC40297804}" dt="2025-01-21T02:40:01.692" v="2391" actId="14100"/>
          <ac:cxnSpMkLst>
            <pc:docMk/>
            <pc:sldMk cId="3613371584" sldId="2141411809"/>
            <ac:cxnSpMk id="33" creationId="{354E82BA-8623-1FD1-239C-A78C0CC7F78C}"/>
          </ac:cxnSpMkLst>
        </pc:cxnChg>
      </pc:sldChg>
      <pc:sldChg chg="modSp add mod">
        <pc:chgData name="玲於奈 神山" userId="87719acbe39675c1" providerId="LiveId" clId="{F3C5FD37-23E4-4C8E-931B-7CAC40297804}" dt="2025-01-21T02:57:20.534" v="2984" actId="20577"/>
        <pc:sldMkLst>
          <pc:docMk/>
          <pc:sldMk cId="2612347025" sldId="2141411810"/>
        </pc:sldMkLst>
        <pc:spChg chg="mod">
          <ac:chgData name="玲於奈 神山" userId="87719acbe39675c1" providerId="LiveId" clId="{F3C5FD37-23E4-4C8E-931B-7CAC40297804}" dt="2025-01-21T02:48:25.659" v="2509" actId="20577"/>
          <ac:spMkLst>
            <pc:docMk/>
            <pc:sldMk cId="2612347025" sldId="2141411810"/>
            <ac:spMk id="2" creationId="{6EFC21FE-9D7C-FE95-D237-6F7FA4352BBA}"/>
          </ac:spMkLst>
        </pc:spChg>
        <pc:spChg chg="mod">
          <ac:chgData name="玲於奈 神山" userId="87719acbe39675c1" providerId="LiveId" clId="{F3C5FD37-23E4-4C8E-931B-7CAC40297804}" dt="2025-01-21T02:57:20.534" v="2984" actId="20577"/>
          <ac:spMkLst>
            <pc:docMk/>
            <pc:sldMk cId="2612347025" sldId="2141411810"/>
            <ac:spMk id="3" creationId="{384D063D-6E2B-FA79-0959-D545ACE433FB}"/>
          </ac:spMkLst>
        </pc:spChg>
      </pc:sldChg>
      <pc:sldChg chg="modSp add mod ord">
        <pc:chgData name="玲於奈 神山" userId="87719acbe39675c1" providerId="LiveId" clId="{F3C5FD37-23E4-4C8E-931B-7CAC40297804}" dt="2025-01-21T03:07:01.018" v="3305"/>
        <pc:sldMkLst>
          <pc:docMk/>
          <pc:sldMk cId="1343877862" sldId="2141411811"/>
        </pc:sldMkLst>
        <pc:spChg chg="mod">
          <ac:chgData name="玲於奈 神山" userId="87719acbe39675c1" providerId="LiveId" clId="{F3C5FD37-23E4-4C8E-931B-7CAC40297804}" dt="2025-01-21T03:07:01.018" v="3305"/>
          <ac:spMkLst>
            <pc:docMk/>
            <pc:sldMk cId="1343877862" sldId="2141411811"/>
            <ac:spMk id="5" creationId="{0578C84A-CBE2-8CA4-277B-F72497B10F04}"/>
          </ac:spMkLst>
        </pc:spChg>
        <pc:spChg chg="mod">
          <ac:chgData name="玲於奈 神山" userId="87719acbe39675c1" providerId="LiveId" clId="{F3C5FD37-23E4-4C8E-931B-7CAC40297804}" dt="2025-01-21T03:05:00.441" v="3235" actId="1076"/>
          <ac:spMkLst>
            <pc:docMk/>
            <pc:sldMk cId="1343877862" sldId="2141411811"/>
            <ac:spMk id="7" creationId="{F9CB402B-FE69-182D-C110-6B81226AC6A9}"/>
          </ac:spMkLst>
        </pc:spChg>
        <pc:spChg chg="mod">
          <ac:chgData name="玲於奈 神山" userId="87719acbe39675c1" providerId="LiveId" clId="{F3C5FD37-23E4-4C8E-931B-7CAC40297804}" dt="2025-01-21T03:04:35.793" v="3231" actId="1076"/>
          <ac:spMkLst>
            <pc:docMk/>
            <pc:sldMk cId="1343877862" sldId="2141411811"/>
            <ac:spMk id="8" creationId="{3ADDCEF5-96DC-0C5F-E439-7E828D31079E}"/>
          </ac:spMkLst>
        </pc:spChg>
        <pc:spChg chg="mod">
          <ac:chgData name="玲於奈 神山" userId="87719acbe39675c1" providerId="LiveId" clId="{F3C5FD37-23E4-4C8E-931B-7CAC40297804}" dt="2025-01-21T03:05:24.024" v="3255"/>
          <ac:spMkLst>
            <pc:docMk/>
            <pc:sldMk cId="1343877862" sldId="2141411811"/>
            <ac:spMk id="9" creationId="{5932E7D1-1C52-8D29-646B-F7F57D16E4B0}"/>
          </ac:spMkLst>
        </pc:spChg>
        <pc:spChg chg="mod">
          <ac:chgData name="玲於奈 神山" userId="87719acbe39675c1" providerId="LiveId" clId="{F3C5FD37-23E4-4C8E-931B-7CAC40297804}" dt="2025-01-21T03:06:25.053" v="3291" actId="20577"/>
          <ac:spMkLst>
            <pc:docMk/>
            <pc:sldMk cId="1343877862" sldId="2141411811"/>
            <ac:spMk id="10" creationId="{2BB80443-1C93-1587-DF74-DE38DBB099D4}"/>
          </ac:spMkLst>
        </pc:spChg>
        <pc:spChg chg="mod">
          <ac:chgData name="玲於奈 神山" userId="87719acbe39675c1" providerId="LiveId" clId="{F3C5FD37-23E4-4C8E-931B-7CAC40297804}" dt="2025-01-21T03:01:52.576" v="3077"/>
          <ac:spMkLst>
            <pc:docMk/>
            <pc:sldMk cId="1343877862" sldId="2141411811"/>
            <ac:spMk id="11" creationId="{5DD64385-F61D-426E-6CC3-C6F84FE519C8}"/>
          </ac:spMkLst>
        </pc:spChg>
        <pc:spChg chg="mod">
          <ac:chgData name="玲於奈 神山" userId="87719acbe39675c1" providerId="LiveId" clId="{F3C5FD37-23E4-4C8E-931B-7CAC40297804}" dt="2025-01-21T03:02:42.299" v="3124"/>
          <ac:spMkLst>
            <pc:docMk/>
            <pc:sldMk cId="1343877862" sldId="2141411811"/>
            <ac:spMk id="12" creationId="{D47E92B8-5DD6-3193-A37B-CA57E350D64B}"/>
          </ac:spMkLst>
        </pc:spChg>
        <pc:spChg chg="mod">
          <ac:chgData name="玲於奈 神山" userId="87719acbe39675c1" providerId="LiveId" clId="{F3C5FD37-23E4-4C8E-931B-7CAC40297804}" dt="2025-01-21T03:03:13.559" v="3175" actId="20577"/>
          <ac:spMkLst>
            <pc:docMk/>
            <pc:sldMk cId="1343877862" sldId="2141411811"/>
            <ac:spMk id="13" creationId="{306E8955-0EAE-F0A1-9DE6-0483439F522F}"/>
          </ac:spMkLst>
        </pc:spChg>
        <pc:spChg chg="mod">
          <ac:chgData name="玲於奈 神山" userId="87719acbe39675c1" providerId="LiveId" clId="{F3C5FD37-23E4-4C8E-931B-7CAC40297804}" dt="2025-01-21T03:04:03.400" v="3196" actId="14100"/>
          <ac:spMkLst>
            <pc:docMk/>
            <pc:sldMk cId="1343877862" sldId="2141411811"/>
            <ac:spMk id="18" creationId="{E3240E70-89F8-2BD7-047E-B52FEC7562F8}"/>
          </ac:spMkLst>
        </pc:spChg>
      </pc:sldChg>
      <pc:sldMasterChg chg="modSldLayout">
        <pc:chgData name="玲於奈 神山" userId="87719acbe39675c1" providerId="LiveId" clId="{F3C5FD37-23E4-4C8E-931B-7CAC40297804}" dt="2025-01-20T02:05:44.505" v="2094" actId="255"/>
        <pc:sldMasterMkLst>
          <pc:docMk/>
          <pc:sldMasterMk cId="1663062453" sldId="2147483648"/>
        </pc:sldMasterMkLst>
        <pc:sldLayoutChg chg="modSp">
          <pc:chgData name="玲於奈 神山" userId="87719acbe39675c1" providerId="LiveId" clId="{F3C5FD37-23E4-4C8E-931B-7CAC40297804}" dt="2025-01-14T04:15:29.490" v="1566" actId="207"/>
          <pc:sldLayoutMkLst>
            <pc:docMk/>
            <pc:sldMasterMk cId="1663062453" sldId="2147483648"/>
            <pc:sldLayoutMk cId="2499982971" sldId="2147483649"/>
          </pc:sldLayoutMkLst>
          <pc:spChg chg="mod">
            <ac:chgData name="玲於奈 神山" userId="87719acbe39675c1" providerId="LiveId" clId="{F3C5FD37-23E4-4C8E-931B-7CAC40297804}" dt="2025-01-14T04:15:29.490" v="1566" actId="207"/>
            <ac:spMkLst>
              <pc:docMk/>
              <pc:sldMasterMk cId="1663062453" sldId="2147483648"/>
              <pc:sldLayoutMk cId="2499982971" sldId="2147483649"/>
              <ac:spMk id="6" creationId="{20C89CF4-CF61-ABBC-1F0B-286F5BA1A926}"/>
            </ac:spMkLst>
          </pc:spChg>
        </pc:sldLayoutChg>
        <pc:sldLayoutChg chg="modSp mod">
          <pc:chgData name="玲於奈 神山" userId="87719acbe39675c1" providerId="LiveId" clId="{F3C5FD37-23E4-4C8E-931B-7CAC40297804}" dt="2025-01-20T02:05:44.505" v="2094" actId="255"/>
          <pc:sldLayoutMkLst>
            <pc:docMk/>
            <pc:sldMasterMk cId="1663062453" sldId="2147483648"/>
            <pc:sldLayoutMk cId="3543879076" sldId="2147483650"/>
          </pc:sldLayoutMkLst>
          <pc:spChg chg="mod">
            <ac:chgData name="玲於奈 神山" userId="87719acbe39675c1" providerId="LiveId" clId="{F3C5FD37-23E4-4C8E-931B-7CAC40297804}" dt="2025-01-20T02:03:44.578" v="2092" actId="255"/>
            <ac:spMkLst>
              <pc:docMk/>
              <pc:sldMasterMk cId="1663062453" sldId="2147483648"/>
              <pc:sldLayoutMk cId="3543879076" sldId="2147483650"/>
              <ac:spMk id="2" creationId="{A79D3D04-E0EC-331E-EC68-24F2983AC5F0}"/>
            </ac:spMkLst>
          </pc:spChg>
          <pc:spChg chg="mod">
            <ac:chgData name="玲於奈 神山" userId="87719acbe39675c1" providerId="LiveId" clId="{F3C5FD37-23E4-4C8E-931B-7CAC40297804}" dt="2025-01-14T04:19:55.399" v="1574" actId="2711"/>
            <ac:spMkLst>
              <pc:docMk/>
              <pc:sldMasterMk cId="1663062453" sldId="2147483648"/>
              <pc:sldLayoutMk cId="3543879076" sldId="2147483650"/>
              <ac:spMk id="3" creationId="{5FA9E290-CE33-3DA6-FF9F-91C947CD8FB5}"/>
            </ac:spMkLst>
          </pc:spChg>
          <pc:spChg chg="mod">
            <ac:chgData name="玲於奈 神山" userId="87719acbe39675c1" providerId="LiveId" clId="{F3C5FD37-23E4-4C8E-931B-7CAC40297804}" dt="2025-01-20T02:05:44.505" v="2094" actId="255"/>
            <ac:spMkLst>
              <pc:docMk/>
              <pc:sldMasterMk cId="1663062453" sldId="2147483648"/>
              <pc:sldLayoutMk cId="3543879076" sldId="2147483650"/>
              <ac:spMk id="6" creationId="{D46F6BFE-1A4F-4E26-6D39-118462221ACC}"/>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412A971-5050-4AA3-BB06-F49C0D717354}"/>
              </a:ext>
            </a:extLst>
          </p:cNvPr>
          <p:cNvSpPr>
            <a:spLocks noGrp="1"/>
          </p:cNvSpPr>
          <p:nvPr>
            <p:ph type="hdr" sz="quarter"/>
          </p:nvPr>
        </p:nvSpPr>
        <p:spPr>
          <a:xfrm>
            <a:off x="0" y="0"/>
            <a:ext cx="2971800" cy="495507"/>
          </a:xfrm>
          <a:prstGeom prst="rect">
            <a:avLst/>
          </a:prstGeom>
        </p:spPr>
        <p:txBody>
          <a:bodyPr vert="horz" lIns="91787" tIns="45894" rIns="91787" bIns="45894"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F943E2DD-247C-1531-0964-605C4F8994FE}"/>
              </a:ext>
            </a:extLst>
          </p:cNvPr>
          <p:cNvSpPr>
            <a:spLocks noGrp="1"/>
          </p:cNvSpPr>
          <p:nvPr>
            <p:ph type="dt" sz="quarter" idx="1"/>
          </p:nvPr>
        </p:nvSpPr>
        <p:spPr>
          <a:xfrm>
            <a:off x="3884614" y="0"/>
            <a:ext cx="2971800" cy="495507"/>
          </a:xfrm>
          <a:prstGeom prst="rect">
            <a:avLst/>
          </a:prstGeom>
        </p:spPr>
        <p:txBody>
          <a:bodyPr vert="horz" lIns="91787" tIns="45894" rIns="91787" bIns="45894" rtlCol="0"/>
          <a:lstStyle>
            <a:lvl1pPr algn="r">
              <a:defRPr sz="1200"/>
            </a:lvl1pPr>
          </a:lstStyle>
          <a:p>
            <a:fld id="{2DAC251F-E8B0-4B29-88F8-E11F9BC39C81}" type="datetimeFigureOut">
              <a:rPr kumimoji="1" lang="ja-JP" altLang="en-US" smtClean="0"/>
              <a:t>2025/5/21</a:t>
            </a:fld>
            <a:endParaRPr kumimoji="1" lang="ja-JP" altLang="en-US"/>
          </a:p>
        </p:txBody>
      </p:sp>
      <p:sp>
        <p:nvSpPr>
          <p:cNvPr id="4" name="フッター プレースホルダー 3">
            <a:extLst>
              <a:ext uri="{FF2B5EF4-FFF2-40B4-BE49-F238E27FC236}">
                <a16:creationId xmlns:a16="http://schemas.microsoft.com/office/drawing/2014/main" id="{34AE7506-3EE1-69E0-73A1-3905F8F8C310}"/>
              </a:ext>
            </a:extLst>
          </p:cNvPr>
          <p:cNvSpPr>
            <a:spLocks noGrp="1"/>
          </p:cNvSpPr>
          <p:nvPr>
            <p:ph type="ftr" sz="quarter" idx="2"/>
          </p:nvPr>
        </p:nvSpPr>
        <p:spPr>
          <a:xfrm>
            <a:off x="0" y="9380334"/>
            <a:ext cx="2971800" cy="495506"/>
          </a:xfrm>
          <a:prstGeom prst="rect">
            <a:avLst/>
          </a:prstGeom>
        </p:spPr>
        <p:txBody>
          <a:bodyPr vert="horz" lIns="91787" tIns="45894" rIns="91787" bIns="45894"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F0AEF18-E84B-121A-B33E-75C8DDEC427F}"/>
              </a:ext>
            </a:extLst>
          </p:cNvPr>
          <p:cNvSpPr>
            <a:spLocks noGrp="1"/>
          </p:cNvSpPr>
          <p:nvPr>
            <p:ph type="sldNum" sz="quarter" idx="3"/>
          </p:nvPr>
        </p:nvSpPr>
        <p:spPr>
          <a:xfrm>
            <a:off x="3884614" y="9380334"/>
            <a:ext cx="2971800" cy="495506"/>
          </a:xfrm>
          <a:prstGeom prst="rect">
            <a:avLst/>
          </a:prstGeom>
        </p:spPr>
        <p:txBody>
          <a:bodyPr vert="horz" lIns="91787" tIns="45894" rIns="91787" bIns="45894" rtlCol="0" anchor="b"/>
          <a:lstStyle>
            <a:lvl1pPr algn="r">
              <a:defRPr sz="1200"/>
            </a:lvl1pPr>
          </a:lstStyle>
          <a:p>
            <a:fld id="{58490C5F-84E5-4B45-9710-AD27C8190818}" type="slidenum">
              <a:rPr kumimoji="1" lang="ja-JP" altLang="en-US" smtClean="0"/>
              <a:t>‹#›</a:t>
            </a:fld>
            <a:endParaRPr kumimoji="1" lang="ja-JP" altLang="en-US"/>
          </a:p>
        </p:txBody>
      </p:sp>
    </p:spTree>
    <p:extLst>
      <p:ext uri="{BB962C8B-B14F-4D97-AF65-F5344CB8AC3E}">
        <p14:creationId xmlns:p14="http://schemas.microsoft.com/office/powerpoint/2010/main" val="8132695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95507"/>
          </a:xfrm>
          <a:prstGeom prst="rect">
            <a:avLst/>
          </a:prstGeom>
        </p:spPr>
        <p:txBody>
          <a:bodyPr vert="horz" lIns="91787" tIns="45894" rIns="91787" bIns="4589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4" y="0"/>
            <a:ext cx="2971800" cy="495507"/>
          </a:xfrm>
          <a:prstGeom prst="rect">
            <a:avLst/>
          </a:prstGeom>
        </p:spPr>
        <p:txBody>
          <a:bodyPr vert="horz" lIns="91787" tIns="45894" rIns="91787" bIns="45894" rtlCol="0"/>
          <a:lstStyle>
            <a:lvl1pPr algn="r">
              <a:defRPr sz="1200"/>
            </a:lvl1pPr>
          </a:lstStyle>
          <a:p>
            <a:fld id="{F7D5E0E8-C021-4EBB-AA9C-28D6ABFD4958}" type="datetimeFigureOut">
              <a:rPr kumimoji="1" lang="ja-JP" altLang="en-US" smtClean="0"/>
              <a:t>2025/5/21</a:t>
            </a:fld>
            <a:endParaRPr kumimoji="1" lang="ja-JP" altLang="en-US"/>
          </a:p>
        </p:txBody>
      </p:sp>
      <p:sp>
        <p:nvSpPr>
          <p:cNvPr id="4" name="スライド イメージ プレースホルダー 3"/>
          <p:cNvSpPr>
            <a:spLocks noGrp="1" noRot="1" noChangeAspect="1"/>
          </p:cNvSpPr>
          <p:nvPr>
            <p:ph type="sldImg" idx="2"/>
          </p:nvPr>
        </p:nvSpPr>
        <p:spPr>
          <a:xfrm>
            <a:off x="466725" y="1235075"/>
            <a:ext cx="5924550" cy="3332163"/>
          </a:xfrm>
          <a:prstGeom prst="rect">
            <a:avLst/>
          </a:prstGeom>
          <a:noFill/>
          <a:ln w="12700">
            <a:solidFill>
              <a:prstClr val="black"/>
            </a:solidFill>
          </a:ln>
        </p:spPr>
        <p:txBody>
          <a:bodyPr vert="horz" lIns="91787" tIns="45894" rIns="91787" bIns="45894" rtlCol="0" anchor="ctr"/>
          <a:lstStyle/>
          <a:p>
            <a:endParaRPr lang="ja-JP" altLang="en-US"/>
          </a:p>
        </p:txBody>
      </p:sp>
      <p:sp>
        <p:nvSpPr>
          <p:cNvPr id="5" name="ノート プレースホルダー 4"/>
          <p:cNvSpPr>
            <a:spLocks noGrp="1"/>
          </p:cNvSpPr>
          <p:nvPr>
            <p:ph type="body" sz="quarter" idx="3"/>
          </p:nvPr>
        </p:nvSpPr>
        <p:spPr>
          <a:xfrm>
            <a:off x="685801" y="4752748"/>
            <a:ext cx="5486400" cy="3888611"/>
          </a:xfrm>
          <a:prstGeom prst="rect">
            <a:avLst/>
          </a:prstGeom>
        </p:spPr>
        <p:txBody>
          <a:bodyPr vert="horz" lIns="91787" tIns="45894" rIns="91787" bIns="4589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80334"/>
            <a:ext cx="2971800" cy="495506"/>
          </a:xfrm>
          <a:prstGeom prst="rect">
            <a:avLst/>
          </a:prstGeom>
        </p:spPr>
        <p:txBody>
          <a:bodyPr vert="horz" lIns="91787" tIns="45894" rIns="91787" bIns="4589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4" y="9380334"/>
            <a:ext cx="2971800" cy="495506"/>
          </a:xfrm>
          <a:prstGeom prst="rect">
            <a:avLst/>
          </a:prstGeom>
        </p:spPr>
        <p:txBody>
          <a:bodyPr vert="horz" lIns="91787" tIns="45894" rIns="91787" bIns="45894" rtlCol="0" anchor="b"/>
          <a:lstStyle>
            <a:lvl1pPr algn="r">
              <a:defRPr sz="1200"/>
            </a:lvl1pPr>
          </a:lstStyle>
          <a:p>
            <a:fld id="{E935B69D-4155-48E5-81CB-4F463606740D}" type="slidenum">
              <a:rPr kumimoji="1" lang="ja-JP" altLang="en-US" smtClean="0"/>
              <a:t>‹#›</a:t>
            </a:fld>
            <a:endParaRPr kumimoji="1" lang="ja-JP" altLang="en-US"/>
          </a:p>
        </p:txBody>
      </p:sp>
    </p:spTree>
    <p:extLst>
      <p:ext uri="{BB962C8B-B14F-4D97-AF65-F5344CB8AC3E}">
        <p14:creationId xmlns:p14="http://schemas.microsoft.com/office/powerpoint/2010/main" val="37256120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BE46F-E32C-A8F0-B571-48E3A20DD4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DF221AF-A8B2-FF2F-08CF-FD0471E109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274618-D06A-FC10-440C-8822C5891D5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E243F92-0784-768C-816C-8D2CCE97E60C}"/>
              </a:ext>
            </a:extLst>
          </p:cNvPr>
          <p:cNvSpPr>
            <a:spLocks noGrp="1"/>
          </p:cNvSpPr>
          <p:nvPr>
            <p:ph type="sldNum" sz="quarter" idx="5"/>
          </p:nvPr>
        </p:nvSpPr>
        <p:spPr/>
        <p:txBody>
          <a:bodyPr/>
          <a:lstStyle/>
          <a:p>
            <a:fld id="{E935B69D-4155-48E5-81CB-4F463606740D}" type="slidenum">
              <a:rPr kumimoji="1" lang="ja-JP" altLang="en-US" smtClean="0"/>
              <a:t>2</a:t>
            </a:fld>
            <a:endParaRPr kumimoji="1" lang="ja-JP" altLang="en-US"/>
          </a:p>
        </p:txBody>
      </p:sp>
    </p:spTree>
    <p:extLst>
      <p:ext uri="{BB962C8B-B14F-4D97-AF65-F5344CB8AC3E}">
        <p14:creationId xmlns:p14="http://schemas.microsoft.com/office/powerpoint/2010/main" val="4238466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12</a:t>
            </a:fld>
            <a:endParaRPr kumimoji="1" lang="ja-JP" altLang="en-US"/>
          </a:p>
        </p:txBody>
      </p:sp>
    </p:spTree>
    <p:extLst>
      <p:ext uri="{BB962C8B-B14F-4D97-AF65-F5344CB8AC3E}">
        <p14:creationId xmlns:p14="http://schemas.microsoft.com/office/powerpoint/2010/main" val="3378903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0830-674C-0829-506F-0B5FA643A5A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5AE739-1843-7BAF-B131-71136BDDE4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55090D1-252B-F508-90C8-57CDF35077FA}"/>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90DFDDE-C2E0-482A-C157-1D51B6BE425F}"/>
              </a:ext>
            </a:extLst>
          </p:cNvPr>
          <p:cNvSpPr>
            <a:spLocks noGrp="1"/>
          </p:cNvSpPr>
          <p:nvPr>
            <p:ph type="sldNum" sz="quarter" idx="5"/>
          </p:nvPr>
        </p:nvSpPr>
        <p:spPr/>
        <p:txBody>
          <a:bodyPr/>
          <a:lstStyle/>
          <a:p>
            <a:fld id="{E935B69D-4155-48E5-81CB-4F463606740D}" type="slidenum">
              <a:rPr kumimoji="1" lang="ja-JP" altLang="en-US" smtClean="0"/>
              <a:t>13</a:t>
            </a:fld>
            <a:endParaRPr kumimoji="1" lang="ja-JP" altLang="en-US"/>
          </a:p>
        </p:txBody>
      </p:sp>
    </p:spTree>
    <p:extLst>
      <p:ext uri="{BB962C8B-B14F-4D97-AF65-F5344CB8AC3E}">
        <p14:creationId xmlns:p14="http://schemas.microsoft.com/office/powerpoint/2010/main" val="143889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E5C4-17A6-2178-F229-8E051C062F0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72E816-555B-DE49-F8C1-99FD3AF2AFE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0969F3-1599-CB74-B21B-E5FE5C2E345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BACF0B6-DEC4-D48F-E0CF-AD3D23E5F201}"/>
              </a:ext>
            </a:extLst>
          </p:cNvPr>
          <p:cNvSpPr>
            <a:spLocks noGrp="1"/>
          </p:cNvSpPr>
          <p:nvPr>
            <p:ph type="sldNum" sz="quarter" idx="5"/>
          </p:nvPr>
        </p:nvSpPr>
        <p:spPr/>
        <p:txBody>
          <a:bodyPr/>
          <a:lstStyle/>
          <a:p>
            <a:fld id="{E935B69D-4155-48E5-81CB-4F463606740D}" type="slidenum">
              <a:rPr kumimoji="1" lang="ja-JP" altLang="en-US" smtClean="0"/>
              <a:t>14</a:t>
            </a:fld>
            <a:endParaRPr kumimoji="1" lang="ja-JP" altLang="en-US"/>
          </a:p>
        </p:txBody>
      </p:sp>
    </p:spTree>
    <p:extLst>
      <p:ext uri="{BB962C8B-B14F-4D97-AF65-F5344CB8AC3E}">
        <p14:creationId xmlns:p14="http://schemas.microsoft.com/office/powerpoint/2010/main" val="95282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A61B0-3818-A0FB-6639-53A22EE470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1CD082-0C32-B001-1C28-2D4B74A9B6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810CB2A-FCF1-3A35-6585-4DD9AEB90FA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A13F6FE-7907-BDF4-60F9-34CF8A972E61}"/>
              </a:ext>
            </a:extLst>
          </p:cNvPr>
          <p:cNvSpPr>
            <a:spLocks noGrp="1"/>
          </p:cNvSpPr>
          <p:nvPr>
            <p:ph type="sldNum" sz="quarter" idx="5"/>
          </p:nvPr>
        </p:nvSpPr>
        <p:spPr/>
        <p:txBody>
          <a:bodyPr/>
          <a:lstStyle/>
          <a:p>
            <a:fld id="{E935B69D-4155-48E5-81CB-4F463606740D}" type="slidenum">
              <a:rPr kumimoji="1" lang="ja-JP" altLang="en-US" smtClean="0"/>
              <a:t>15</a:t>
            </a:fld>
            <a:endParaRPr kumimoji="1" lang="ja-JP" altLang="en-US"/>
          </a:p>
        </p:txBody>
      </p:sp>
    </p:spTree>
    <p:extLst>
      <p:ext uri="{BB962C8B-B14F-4D97-AF65-F5344CB8AC3E}">
        <p14:creationId xmlns:p14="http://schemas.microsoft.com/office/powerpoint/2010/main" val="3215522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2FD9E-3C04-2277-3F13-534BAC5518B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6B0B1AD-EAE4-982C-1139-E7A967F666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81693B-84D1-C3EC-066D-A166F84C7EA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D80BF21-FE37-D140-90E0-DD557D2D09E2}"/>
              </a:ext>
            </a:extLst>
          </p:cNvPr>
          <p:cNvSpPr>
            <a:spLocks noGrp="1"/>
          </p:cNvSpPr>
          <p:nvPr>
            <p:ph type="sldNum" sz="quarter" idx="5"/>
          </p:nvPr>
        </p:nvSpPr>
        <p:spPr/>
        <p:txBody>
          <a:bodyPr/>
          <a:lstStyle/>
          <a:p>
            <a:fld id="{E935B69D-4155-48E5-81CB-4F463606740D}" type="slidenum">
              <a:rPr kumimoji="1" lang="ja-JP" altLang="en-US" smtClean="0"/>
              <a:t>16</a:t>
            </a:fld>
            <a:endParaRPr kumimoji="1" lang="ja-JP" altLang="en-US"/>
          </a:p>
        </p:txBody>
      </p:sp>
    </p:spTree>
    <p:extLst>
      <p:ext uri="{BB962C8B-B14F-4D97-AF65-F5344CB8AC3E}">
        <p14:creationId xmlns:p14="http://schemas.microsoft.com/office/powerpoint/2010/main" val="3751521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B6A43-347F-7271-58E6-2C499446B1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E3B2C9-6938-2B00-CA6F-EE25A17E34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3449266-F07E-52C0-B0B5-95B81DF42F4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F1A2928-051D-BE5F-0DD4-5D55957ECB16}"/>
              </a:ext>
            </a:extLst>
          </p:cNvPr>
          <p:cNvSpPr>
            <a:spLocks noGrp="1"/>
          </p:cNvSpPr>
          <p:nvPr>
            <p:ph type="sldNum" sz="quarter" idx="5"/>
          </p:nvPr>
        </p:nvSpPr>
        <p:spPr/>
        <p:txBody>
          <a:bodyPr/>
          <a:lstStyle/>
          <a:p>
            <a:fld id="{E935B69D-4155-48E5-81CB-4F463606740D}" type="slidenum">
              <a:rPr kumimoji="1" lang="ja-JP" altLang="en-US" smtClean="0"/>
              <a:t>17</a:t>
            </a:fld>
            <a:endParaRPr kumimoji="1" lang="ja-JP" altLang="en-US"/>
          </a:p>
        </p:txBody>
      </p:sp>
    </p:spTree>
    <p:extLst>
      <p:ext uri="{BB962C8B-B14F-4D97-AF65-F5344CB8AC3E}">
        <p14:creationId xmlns:p14="http://schemas.microsoft.com/office/powerpoint/2010/main" val="940269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F91C1-BD98-7189-8032-370EA6D881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DF80EEC-E194-1DD4-E022-FCFB5F0ACEF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46973C-493D-49A5-59F9-07C63991C41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0661F2A-7ECE-7789-3D3D-05750F9CF96F}"/>
              </a:ext>
            </a:extLst>
          </p:cNvPr>
          <p:cNvSpPr>
            <a:spLocks noGrp="1"/>
          </p:cNvSpPr>
          <p:nvPr>
            <p:ph type="sldNum" sz="quarter" idx="5"/>
          </p:nvPr>
        </p:nvSpPr>
        <p:spPr/>
        <p:txBody>
          <a:bodyPr/>
          <a:lstStyle/>
          <a:p>
            <a:fld id="{E935B69D-4155-48E5-81CB-4F463606740D}" type="slidenum">
              <a:rPr kumimoji="1" lang="ja-JP" altLang="en-US" smtClean="0"/>
              <a:t>18</a:t>
            </a:fld>
            <a:endParaRPr kumimoji="1" lang="ja-JP" altLang="en-US"/>
          </a:p>
        </p:txBody>
      </p:sp>
    </p:spTree>
    <p:extLst>
      <p:ext uri="{BB962C8B-B14F-4D97-AF65-F5344CB8AC3E}">
        <p14:creationId xmlns:p14="http://schemas.microsoft.com/office/powerpoint/2010/main" val="3007540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9BF50-5988-72C3-00D0-0DCDC086652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DA154EE-BF86-5D50-0D4F-21667FA2C5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7DA537-A76E-7819-6D21-D8CF175C46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今回の機能はテーブルデータを使うものと共通点が多いのは確かですが、中でも明確なのは映画などのエンタメ系のレビュー、患者の心情と治療法の選択、スポーツ選手のパフォーマンス等も測れると思われます。</a:t>
            </a:r>
          </a:p>
        </p:txBody>
      </p:sp>
      <p:sp>
        <p:nvSpPr>
          <p:cNvPr id="4" name="スライド番号プレースホルダー 3">
            <a:extLst>
              <a:ext uri="{FF2B5EF4-FFF2-40B4-BE49-F238E27FC236}">
                <a16:creationId xmlns:a16="http://schemas.microsoft.com/office/drawing/2014/main" id="{D0477848-D662-00A9-C0DA-A100048C223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5B69D-4155-48E5-81CB-4F463606740D}"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8110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23</a:t>
            </a:fld>
            <a:endParaRPr kumimoji="1" lang="ja-JP" altLang="en-US"/>
          </a:p>
        </p:txBody>
      </p:sp>
    </p:spTree>
    <p:extLst>
      <p:ext uri="{BB962C8B-B14F-4D97-AF65-F5344CB8AC3E}">
        <p14:creationId xmlns:p14="http://schemas.microsoft.com/office/powerpoint/2010/main" val="577590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3670-BA1A-DB61-7A52-7F3A090E35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2AC8DD-507E-58A1-36E9-EEFCD91EAD5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DAA3B8-84E8-543D-E872-ED0B56C1F10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A1114E9-9FC8-E42E-5619-9D04AAC3351D}"/>
              </a:ext>
            </a:extLst>
          </p:cNvPr>
          <p:cNvSpPr>
            <a:spLocks noGrp="1"/>
          </p:cNvSpPr>
          <p:nvPr>
            <p:ph type="sldNum" sz="quarter" idx="5"/>
          </p:nvPr>
        </p:nvSpPr>
        <p:spPr/>
        <p:txBody>
          <a:bodyPr/>
          <a:lstStyle/>
          <a:p>
            <a:fld id="{E935B69D-4155-48E5-81CB-4F463606740D}" type="slidenum">
              <a:rPr kumimoji="1" lang="ja-JP" altLang="en-US" smtClean="0"/>
              <a:t>24</a:t>
            </a:fld>
            <a:endParaRPr kumimoji="1" lang="ja-JP" altLang="en-US"/>
          </a:p>
        </p:txBody>
      </p:sp>
    </p:spTree>
    <p:extLst>
      <p:ext uri="{BB962C8B-B14F-4D97-AF65-F5344CB8AC3E}">
        <p14:creationId xmlns:p14="http://schemas.microsoft.com/office/powerpoint/2010/main" val="323784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03AA5-006C-ABC4-9A8D-5C4DD4B69CD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BC960F-2BFB-5E89-D940-74CAC9E8914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8181F9-2A47-B5CE-09E0-48E4A6A1A0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3CA7F35-BA40-461C-9011-106DE0E0388A}"/>
              </a:ext>
            </a:extLst>
          </p:cNvPr>
          <p:cNvSpPr>
            <a:spLocks noGrp="1"/>
          </p:cNvSpPr>
          <p:nvPr>
            <p:ph type="sldNum" sz="quarter" idx="5"/>
          </p:nvPr>
        </p:nvSpPr>
        <p:spPr/>
        <p:txBody>
          <a:bodyPr/>
          <a:lstStyle/>
          <a:p>
            <a:fld id="{E935B69D-4155-48E5-81CB-4F463606740D}" type="slidenum">
              <a:rPr kumimoji="1" lang="ja-JP" altLang="en-US" smtClean="0"/>
              <a:t>3</a:t>
            </a:fld>
            <a:endParaRPr kumimoji="1" lang="ja-JP" altLang="en-US"/>
          </a:p>
        </p:txBody>
      </p:sp>
    </p:spTree>
    <p:extLst>
      <p:ext uri="{BB962C8B-B14F-4D97-AF65-F5344CB8AC3E}">
        <p14:creationId xmlns:p14="http://schemas.microsoft.com/office/powerpoint/2010/main" val="2135652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dirty="0">
                <a:latin typeface="メイリオ" panose="020B0604030504040204" pitchFamily="50" charset="-128"/>
                <a:ea typeface="メイリオ" panose="020B0604030504040204" pitchFamily="50" charset="-128"/>
              </a:rPr>
              <a:t>アーティストを増やしたときは速度が影響してくるので別に</a:t>
            </a:r>
            <a:r>
              <a:rPr kumimoji="1" lang="en-US" altLang="ja-JP" sz="1200" dirty="0">
                <a:latin typeface="メイリオ" panose="020B0604030504040204" pitchFamily="50" charset="-128"/>
                <a:ea typeface="メイリオ" panose="020B0604030504040204" pitchFamily="50" charset="-128"/>
              </a:rPr>
              <a:t>TFIDF</a:t>
            </a:r>
            <a:r>
              <a:rPr kumimoji="1" lang="ja-JP" altLang="en-US" sz="1200" dirty="0">
                <a:latin typeface="メイリオ" panose="020B0604030504040204" pitchFamily="50" charset="-128"/>
                <a:ea typeface="メイリオ" panose="020B0604030504040204" pitchFamily="50" charset="-128"/>
              </a:rPr>
              <a:t>行列を保存</a:t>
            </a:r>
            <a:endParaRPr kumimoji="1" lang="ja-JP" altLang="en-US" dirty="0"/>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25</a:t>
            </a:fld>
            <a:endParaRPr kumimoji="1" lang="ja-JP" altLang="en-US"/>
          </a:p>
        </p:txBody>
      </p:sp>
    </p:spTree>
    <p:extLst>
      <p:ext uri="{BB962C8B-B14F-4D97-AF65-F5344CB8AC3E}">
        <p14:creationId xmlns:p14="http://schemas.microsoft.com/office/powerpoint/2010/main" val="3975159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26</a:t>
            </a:fld>
            <a:endParaRPr kumimoji="1" lang="ja-JP" altLang="en-US"/>
          </a:p>
        </p:txBody>
      </p:sp>
    </p:spTree>
    <p:extLst>
      <p:ext uri="{BB962C8B-B14F-4D97-AF65-F5344CB8AC3E}">
        <p14:creationId xmlns:p14="http://schemas.microsoft.com/office/powerpoint/2010/main" val="215383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27</a:t>
            </a:fld>
            <a:endParaRPr kumimoji="1" lang="ja-JP" altLang="en-US"/>
          </a:p>
        </p:txBody>
      </p:sp>
    </p:spTree>
    <p:extLst>
      <p:ext uri="{BB962C8B-B14F-4D97-AF65-F5344CB8AC3E}">
        <p14:creationId xmlns:p14="http://schemas.microsoft.com/office/powerpoint/2010/main" val="6790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28</a:t>
            </a:fld>
            <a:endParaRPr kumimoji="1" lang="ja-JP" altLang="en-US"/>
          </a:p>
        </p:txBody>
      </p:sp>
    </p:spTree>
    <p:extLst>
      <p:ext uri="{BB962C8B-B14F-4D97-AF65-F5344CB8AC3E}">
        <p14:creationId xmlns:p14="http://schemas.microsoft.com/office/powerpoint/2010/main" val="241802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30</a:t>
            </a:fld>
            <a:endParaRPr kumimoji="1" lang="ja-JP" altLang="en-US"/>
          </a:p>
        </p:txBody>
      </p:sp>
    </p:spTree>
    <p:extLst>
      <p:ext uri="{BB962C8B-B14F-4D97-AF65-F5344CB8AC3E}">
        <p14:creationId xmlns:p14="http://schemas.microsoft.com/office/powerpoint/2010/main" val="248846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31</a:t>
            </a:fld>
            <a:endParaRPr kumimoji="1" lang="ja-JP" altLang="en-US"/>
          </a:p>
        </p:txBody>
      </p:sp>
    </p:spTree>
    <p:extLst>
      <p:ext uri="{BB962C8B-B14F-4D97-AF65-F5344CB8AC3E}">
        <p14:creationId xmlns:p14="http://schemas.microsoft.com/office/powerpoint/2010/main" val="339527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32</a:t>
            </a:fld>
            <a:endParaRPr kumimoji="1" lang="ja-JP" altLang="en-US"/>
          </a:p>
        </p:txBody>
      </p:sp>
    </p:spTree>
    <p:extLst>
      <p:ext uri="{BB962C8B-B14F-4D97-AF65-F5344CB8AC3E}">
        <p14:creationId xmlns:p14="http://schemas.microsoft.com/office/powerpoint/2010/main" val="2722744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lang="en-US" altLang="ja-JP">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34</a:t>
            </a:fld>
            <a:endParaRPr kumimoji="1" lang="ja-JP" altLang="en-US"/>
          </a:p>
        </p:txBody>
      </p:sp>
    </p:spTree>
    <p:extLst>
      <p:ext uri="{BB962C8B-B14F-4D97-AF65-F5344CB8AC3E}">
        <p14:creationId xmlns:p14="http://schemas.microsoft.com/office/powerpoint/2010/main" val="3566514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35</a:t>
            </a:fld>
            <a:endParaRPr kumimoji="1" lang="ja-JP" altLang="en-US"/>
          </a:p>
        </p:txBody>
      </p:sp>
    </p:spTree>
    <p:extLst>
      <p:ext uri="{BB962C8B-B14F-4D97-AF65-F5344CB8AC3E}">
        <p14:creationId xmlns:p14="http://schemas.microsoft.com/office/powerpoint/2010/main" val="425228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36</a:t>
            </a:fld>
            <a:endParaRPr kumimoji="1" lang="ja-JP" altLang="en-US"/>
          </a:p>
        </p:txBody>
      </p:sp>
    </p:spTree>
    <p:extLst>
      <p:ext uri="{BB962C8B-B14F-4D97-AF65-F5344CB8AC3E}">
        <p14:creationId xmlns:p14="http://schemas.microsoft.com/office/powerpoint/2010/main" val="295292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5B69D-4155-48E5-81CB-4F463606740D}" type="slidenum">
              <a:rPr kumimoji="1" lang="ja-JP" altLang="en-US" sz="1200" b="0" i="0" u="none" strike="noStrike" kern="1200" cap="none" spc="0" normalizeH="0" baseline="0" noProof="0" smtClean="0">
                <a:ln>
                  <a:noFill/>
                </a:ln>
                <a:solidFill>
                  <a:prstClr val="black"/>
                </a:solidFill>
                <a:effectLst/>
                <a:uLnTx/>
                <a:uFillTx/>
                <a:latin typeface="游ゴシック" panose="0211000402020202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3240863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37</a:t>
            </a:fld>
            <a:endParaRPr kumimoji="1" lang="ja-JP" altLang="en-US"/>
          </a:p>
        </p:txBody>
      </p:sp>
    </p:spTree>
    <p:extLst>
      <p:ext uri="{BB962C8B-B14F-4D97-AF65-F5344CB8AC3E}">
        <p14:creationId xmlns:p14="http://schemas.microsoft.com/office/powerpoint/2010/main" val="3854261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defTabSz="917875">
              <a:defRPr/>
            </a:pPr>
            <a:endParaRPr kumimoji="1" lang="ja-JP" altLang="en-US">
              <a:latin typeface="メイリオ" panose="020B0604030504040204" pitchFamily="50" charset="-128"/>
              <a:ea typeface="メイリオ" panose="020B0604030504040204" pitchFamily="50" charset="-128"/>
            </a:endParaRPr>
          </a:p>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38</a:t>
            </a:fld>
            <a:endParaRPr kumimoji="1" lang="ja-JP" altLang="en-US"/>
          </a:p>
        </p:txBody>
      </p:sp>
    </p:spTree>
    <p:extLst>
      <p:ext uri="{BB962C8B-B14F-4D97-AF65-F5344CB8AC3E}">
        <p14:creationId xmlns:p14="http://schemas.microsoft.com/office/powerpoint/2010/main" val="1924800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39</a:t>
            </a:fld>
            <a:endParaRPr kumimoji="1" lang="ja-JP" altLang="en-US"/>
          </a:p>
        </p:txBody>
      </p:sp>
    </p:spTree>
    <p:extLst>
      <p:ext uri="{BB962C8B-B14F-4D97-AF65-F5344CB8AC3E}">
        <p14:creationId xmlns:p14="http://schemas.microsoft.com/office/powerpoint/2010/main" val="27187072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40</a:t>
            </a:fld>
            <a:endParaRPr kumimoji="1" lang="ja-JP" altLang="en-US"/>
          </a:p>
        </p:txBody>
      </p:sp>
    </p:spTree>
    <p:extLst>
      <p:ext uri="{BB962C8B-B14F-4D97-AF65-F5344CB8AC3E}">
        <p14:creationId xmlns:p14="http://schemas.microsoft.com/office/powerpoint/2010/main" val="2948528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ACD2C-1B4F-78F0-90C3-979FE5FAB1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DDA281A-2008-9E45-79CB-50F2D188D8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2A09BF-3575-0A9A-1428-98C6D21C8A4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352A826-3FE5-2FDB-CAD0-65BB1214CF6B}"/>
              </a:ext>
            </a:extLst>
          </p:cNvPr>
          <p:cNvSpPr>
            <a:spLocks noGrp="1"/>
          </p:cNvSpPr>
          <p:nvPr>
            <p:ph type="sldNum" sz="quarter" idx="5"/>
          </p:nvPr>
        </p:nvSpPr>
        <p:spPr/>
        <p:txBody>
          <a:bodyPr/>
          <a:lstStyle/>
          <a:p>
            <a:fld id="{E935B69D-4155-48E5-81CB-4F463606740D}" type="slidenum">
              <a:rPr kumimoji="1" lang="ja-JP" altLang="en-US" smtClean="0"/>
              <a:t>42</a:t>
            </a:fld>
            <a:endParaRPr kumimoji="1" lang="ja-JP" altLang="en-US"/>
          </a:p>
        </p:txBody>
      </p:sp>
    </p:spTree>
    <p:extLst>
      <p:ext uri="{BB962C8B-B14F-4D97-AF65-F5344CB8AC3E}">
        <p14:creationId xmlns:p14="http://schemas.microsoft.com/office/powerpoint/2010/main" val="2477259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511F9-F6BF-31B2-52DA-A65BBF42D65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FECA76-19AD-BE7A-5F77-238B1C7EBB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0745EFC-E5DA-2D82-FB72-7927E2B4FD39}"/>
              </a:ext>
            </a:extLst>
          </p:cNvPr>
          <p:cNvSpPr>
            <a:spLocks noGrp="1"/>
          </p:cNvSpPr>
          <p:nvPr>
            <p:ph type="body" idx="1"/>
          </p:nvPr>
        </p:nvSpPr>
        <p:spPr/>
        <p:txBody>
          <a:bodyPr/>
          <a:lstStyle/>
          <a:p>
            <a:r>
              <a:rPr kumimoji="1" lang="ja-JP" altLang="en-US" sz="1200" dirty="0">
                <a:latin typeface="メイリオ" panose="020B0604030504040204" pitchFamily="50" charset="-128"/>
                <a:ea typeface="メイリオ" panose="020B0604030504040204" pitchFamily="50" charset="-128"/>
              </a:rPr>
              <a:t>手動では類義語の活用形から終止形を辿って類義語を探すということが無理だった（機械学習でないのなら手動ですべてやる必要があると考えた）。この時点では穴を埋めるための確信度の高い単語を生成。つまり文章全体の意味は別のものになる可能性がある</a:t>
            </a:r>
            <a:endParaRPr kumimoji="1" lang="ja-JP" altLang="en-US" dirty="0"/>
          </a:p>
        </p:txBody>
      </p:sp>
      <p:sp>
        <p:nvSpPr>
          <p:cNvPr id="4" name="スライド番号プレースホルダー 3">
            <a:extLst>
              <a:ext uri="{FF2B5EF4-FFF2-40B4-BE49-F238E27FC236}">
                <a16:creationId xmlns:a16="http://schemas.microsoft.com/office/drawing/2014/main" id="{D467FA5B-8F89-F1FE-D16D-7C1D42345207}"/>
              </a:ext>
            </a:extLst>
          </p:cNvPr>
          <p:cNvSpPr>
            <a:spLocks noGrp="1"/>
          </p:cNvSpPr>
          <p:nvPr>
            <p:ph type="sldNum" sz="quarter" idx="5"/>
          </p:nvPr>
        </p:nvSpPr>
        <p:spPr/>
        <p:txBody>
          <a:bodyPr/>
          <a:lstStyle/>
          <a:p>
            <a:fld id="{E935B69D-4155-48E5-81CB-4F463606740D}" type="slidenum">
              <a:rPr kumimoji="1" lang="ja-JP" altLang="en-US" smtClean="0"/>
              <a:t>43</a:t>
            </a:fld>
            <a:endParaRPr kumimoji="1" lang="ja-JP" altLang="en-US"/>
          </a:p>
        </p:txBody>
      </p:sp>
    </p:spTree>
    <p:extLst>
      <p:ext uri="{BB962C8B-B14F-4D97-AF65-F5344CB8AC3E}">
        <p14:creationId xmlns:p14="http://schemas.microsoft.com/office/powerpoint/2010/main" val="3105888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44</a:t>
            </a:fld>
            <a:endParaRPr kumimoji="1" lang="ja-JP" altLang="en-US"/>
          </a:p>
        </p:txBody>
      </p:sp>
    </p:spTree>
    <p:extLst>
      <p:ext uri="{BB962C8B-B14F-4D97-AF65-F5344CB8AC3E}">
        <p14:creationId xmlns:p14="http://schemas.microsoft.com/office/powerpoint/2010/main" val="366365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45</a:t>
            </a:fld>
            <a:endParaRPr kumimoji="1" lang="ja-JP" altLang="en-US"/>
          </a:p>
        </p:txBody>
      </p:sp>
    </p:spTree>
    <p:extLst>
      <p:ext uri="{BB962C8B-B14F-4D97-AF65-F5344CB8AC3E}">
        <p14:creationId xmlns:p14="http://schemas.microsoft.com/office/powerpoint/2010/main" val="3968344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47</a:t>
            </a:fld>
            <a:endParaRPr kumimoji="1" lang="ja-JP" altLang="en-US"/>
          </a:p>
        </p:txBody>
      </p:sp>
    </p:spTree>
    <p:extLst>
      <p:ext uri="{BB962C8B-B14F-4D97-AF65-F5344CB8AC3E}">
        <p14:creationId xmlns:p14="http://schemas.microsoft.com/office/powerpoint/2010/main" val="9957790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51</a:t>
            </a:fld>
            <a:endParaRPr kumimoji="1" lang="ja-JP" altLang="en-US"/>
          </a:p>
        </p:txBody>
      </p:sp>
    </p:spTree>
    <p:extLst>
      <p:ext uri="{BB962C8B-B14F-4D97-AF65-F5344CB8AC3E}">
        <p14:creationId xmlns:p14="http://schemas.microsoft.com/office/powerpoint/2010/main" val="45332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5</a:t>
            </a:fld>
            <a:endParaRPr kumimoji="1" lang="ja-JP" altLang="en-US"/>
          </a:p>
        </p:txBody>
      </p:sp>
    </p:spTree>
    <p:extLst>
      <p:ext uri="{BB962C8B-B14F-4D97-AF65-F5344CB8AC3E}">
        <p14:creationId xmlns:p14="http://schemas.microsoft.com/office/powerpoint/2010/main" val="3240863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E42DE-9C8E-1AD4-2BA6-42C820B2873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FC891A-B84A-2DAB-F8C6-2D2D44E0D8E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271F0D8-F8EF-4F32-DFB3-2C31B3E3769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167C62B-DB81-B678-38A4-60696551C2BC}"/>
              </a:ext>
            </a:extLst>
          </p:cNvPr>
          <p:cNvSpPr>
            <a:spLocks noGrp="1"/>
          </p:cNvSpPr>
          <p:nvPr>
            <p:ph type="sldNum" sz="quarter" idx="5"/>
          </p:nvPr>
        </p:nvSpPr>
        <p:spPr/>
        <p:txBody>
          <a:bodyPr/>
          <a:lstStyle/>
          <a:p>
            <a:fld id="{E935B69D-4155-48E5-81CB-4F463606740D}" type="slidenum">
              <a:rPr kumimoji="1" lang="ja-JP" altLang="en-US" smtClean="0"/>
              <a:t>53</a:t>
            </a:fld>
            <a:endParaRPr kumimoji="1" lang="ja-JP" altLang="en-US"/>
          </a:p>
        </p:txBody>
      </p:sp>
    </p:spTree>
    <p:extLst>
      <p:ext uri="{BB962C8B-B14F-4D97-AF65-F5344CB8AC3E}">
        <p14:creationId xmlns:p14="http://schemas.microsoft.com/office/powerpoint/2010/main" val="2301980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7D98B-3D07-F6BA-B6B0-DF4F13C109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BA22E9-853E-E22C-DF01-FC2665EC0F4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7F318E-1D8C-2F12-4F6B-9C636872ADC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7723D04-649C-4805-A081-49E6F5BD2A1F}"/>
              </a:ext>
            </a:extLst>
          </p:cNvPr>
          <p:cNvSpPr>
            <a:spLocks noGrp="1"/>
          </p:cNvSpPr>
          <p:nvPr>
            <p:ph type="sldNum" sz="quarter" idx="5"/>
          </p:nvPr>
        </p:nvSpPr>
        <p:spPr/>
        <p:txBody>
          <a:bodyPr/>
          <a:lstStyle/>
          <a:p>
            <a:fld id="{E935B69D-4155-48E5-81CB-4F463606740D}" type="slidenum">
              <a:rPr kumimoji="1" lang="ja-JP" altLang="en-US" smtClean="0"/>
              <a:t>54</a:t>
            </a:fld>
            <a:endParaRPr kumimoji="1" lang="ja-JP" altLang="en-US"/>
          </a:p>
        </p:txBody>
      </p:sp>
    </p:spTree>
    <p:extLst>
      <p:ext uri="{BB962C8B-B14F-4D97-AF65-F5344CB8AC3E}">
        <p14:creationId xmlns:p14="http://schemas.microsoft.com/office/powerpoint/2010/main" val="816573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BBE13-3729-48D9-BFA1-C2F2B91F9E6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3709C5-D126-8BCE-F9A2-A3CD0359EA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B6667A8-8CB3-A0CB-83DA-E3BDD9F88092}"/>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95C859C-F44E-62FD-293F-466F7DC97967}"/>
              </a:ext>
            </a:extLst>
          </p:cNvPr>
          <p:cNvSpPr>
            <a:spLocks noGrp="1"/>
          </p:cNvSpPr>
          <p:nvPr>
            <p:ph type="sldNum" sz="quarter" idx="5"/>
          </p:nvPr>
        </p:nvSpPr>
        <p:spPr/>
        <p:txBody>
          <a:bodyPr/>
          <a:lstStyle/>
          <a:p>
            <a:fld id="{E935B69D-4155-48E5-81CB-4F463606740D}" type="slidenum">
              <a:rPr kumimoji="1" lang="ja-JP" altLang="en-US" smtClean="0"/>
              <a:t>55</a:t>
            </a:fld>
            <a:endParaRPr kumimoji="1" lang="ja-JP" altLang="en-US"/>
          </a:p>
        </p:txBody>
      </p:sp>
    </p:spTree>
    <p:extLst>
      <p:ext uri="{BB962C8B-B14F-4D97-AF65-F5344CB8AC3E}">
        <p14:creationId xmlns:p14="http://schemas.microsoft.com/office/powerpoint/2010/main" val="1962473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ADF6E-3EA4-DAA4-0E41-BA4854B42FC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20025E-F5EA-D12E-8606-5FC792B83B3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CBF54F-BFE6-8044-3759-95900839FE2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3B0773F-DBA2-0200-F8DD-718536041023}"/>
              </a:ext>
            </a:extLst>
          </p:cNvPr>
          <p:cNvSpPr>
            <a:spLocks noGrp="1"/>
          </p:cNvSpPr>
          <p:nvPr>
            <p:ph type="sldNum" sz="quarter" idx="5"/>
          </p:nvPr>
        </p:nvSpPr>
        <p:spPr/>
        <p:txBody>
          <a:bodyPr/>
          <a:lstStyle/>
          <a:p>
            <a:fld id="{E935B69D-4155-48E5-81CB-4F463606740D}" type="slidenum">
              <a:rPr kumimoji="1" lang="ja-JP" altLang="en-US" smtClean="0"/>
              <a:t>56</a:t>
            </a:fld>
            <a:endParaRPr kumimoji="1" lang="ja-JP" altLang="en-US"/>
          </a:p>
        </p:txBody>
      </p:sp>
    </p:spTree>
    <p:extLst>
      <p:ext uri="{BB962C8B-B14F-4D97-AF65-F5344CB8AC3E}">
        <p14:creationId xmlns:p14="http://schemas.microsoft.com/office/powerpoint/2010/main" val="13306690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DD597-84C2-6907-A452-25968BE9E0D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A7D5D54-2FAB-AAF6-8C93-B2B9F823F7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FA2053-0FA6-9536-761C-37729B17A6D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CAD52632-B36E-298A-1731-09AA2092923E}"/>
              </a:ext>
            </a:extLst>
          </p:cNvPr>
          <p:cNvSpPr>
            <a:spLocks noGrp="1"/>
          </p:cNvSpPr>
          <p:nvPr>
            <p:ph type="sldNum" sz="quarter" idx="5"/>
          </p:nvPr>
        </p:nvSpPr>
        <p:spPr/>
        <p:txBody>
          <a:bodyPr/>
          <a:lstStyle/>
          <a:p>
            <a:fld id="{E935B69D-4155-48E5-81CB-4F463606740D}" type="slidenum">
              <a:rPr kumimoji="1" lang="ja-JP" altLang="en-US" smtClean="0"/>
              <a:t>57</a:t>
            </a:fld>
            <a:endParaRPr kumimoji="1" lang="ja-JP" altLang="en-US"/>
          </a:p>
        </p:txBody>
      </p:sp>
    </p:spTree>
    <p:extLst>
      <p:ext uri="{BB962C8B-B14F-4D97-AF65-F5344CB8AC3E}">
        <p14:creationId xmlns:p14="http://schemas.microsoft.com/office/powerpoint/2010/main" val="11189894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58</a:t>
            </a:fld>
            <a:endParaRPr kumimoji="1" lang="ja-JP" altLang="en-US"/>
          </a:p>
        </p:txBody>
      </p:sp>
    </p:spTree>
    <p:extLst>
      <p:ext uri="{BB962C8B-B14F-4D97-AF65-F5344CB8AC3E}">
        <p14:creationId xmlns:p14="http://schemas.microsoft.com/office/powerpoint/2010/main" val="69357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6</a:t>
            </a:fld>
            <a:endParaRPr kumimoji="1" lang="ja-JP" altLang="en-US"/>
          </a:p>
        </p:txBody>
      </p:sp>
    </p:spTree>
    <p:extLst>
      <p:ext uri="{BB962C8B-B14F-4D97-AF65-F5344CB8AC3E}">
        <p14:creationId xmlns:p14="http://schemas.microsoft.com/office/powerpoint/2010/main" val="324086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buNone/>
            </a:pP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システムの特徴として</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従来の方法</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に人間が最も明確に伝えられる手段である言語情報として、「</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歌詞</a:t>
            </a:r>
            <a:r>
              <a:rPr lang="ja-JP" altLang="en-US" sz="1200" kern="100" dirty="0">
                <a:effectLst/>
                <a:latin typeface="游明朝" panose="02020400000000000000" pitchFamily="18" charset="-128"/>
                <a:ea typeface="游明朝" panose="02020400000000000000" pitchFamily="18" charset="-128"/>
                <a:cs typeface="Times New Roman" panose="02020603050405020304" pitchFamily="18" charset="0"/>
              </a:rPr>
              <a:t>」</a:t>
            </a:r>
            <a:r>
              <a:rPr lang="ja-JP" altLang="ja-JP" sz="1200" kern="100" dirty="0">
                <a:effectLst/>
                <a:latin typeface="游明朝" panose="02020400000000000000" pitchFamily="18" charset="-128"/>
                <a:ea typeface="游明朝" panose="02020400000000000000" pitchFamily="18" charset="-128"/>
                <a:cs typeface="Times New Roman" panose="02020603050405020304" pitchFamily="18" charset="0"/>
              </a:rPr>
              <a:t>という視点を加えることで、より楽曲情報を明確化できることにあります。リスナーにとっては検索の幅が広がり、ビジネス的にはマーケティングに役立つと考えられます。</a:t>
            </a:r>
          </a:p>
          <a:p>
            <a:endParaRPr kumimoji="1" lang="en-US" altLang="ja-JP" dirty="0"/>
          </a:p>
          <a:p>
            <a:r>
              <a:rPr kumimoji="1" lang="ja-JP" altLang="en-US" dirty="0"/>
              <a:t>補足</a:t>
            </a:r>
            <a:endParaRPr kumimoji="1" lang="en-US" altLang="ja-JP" dirty="0"/>
          </a:p>
          <a:p>
            <a:r>
              <a:rPr kumimoji="1" lang="ja-JP" altLang="en-US" dirty="0"/>
              <a:t>アーティストは演奏と歌詞を一体化させて一つの曲として世に出しているので、ある楽曲から読み取れる情報として歌詞を扱うことはアーティストが世に伝えるメッセージとして最も有力なものの一つとなる。歌詞は曲を解釈している、という意図。</a:t>
            </a:r>
          </a:p>
          <a:p>
            <a:endParaRPr kumimoji="1" lang="ja-JP" altLang="en-US" dirty="0"/>
          </a:p>
        </p:txBody>
      </p:sp>
      <p:sp>
        <p:nvSpPr>
          <p:cNvPr id="4" name="スライド番号プレースホルダー 3"/>
          <p:cNvSpPr>
            <a:spLocks noGrp="1"/>
          </p:cNvSpPr>
          <p:nvPr>
            <p:ph type="sldNum" sz="quarter" idx="5"/>
          </p:nvPr>
        </p:nvSpPr>
        <p:spPr/>
        <p:txBody>
          <a:bodyPr/>
          <a:lstStyle/>
          <a:p>
            <a:fld id="{E935B69D-4155-48E5-81CB-4F463606740D}" type="slidenum">
              <a:rPr kumimoji="1" lang="ja-JP" altLang="en-US" smtClean="0"/>
              <a:t>7</a:t>
            </a:fld>
            <a:endParaRPr kumimoji="1" lang="ja-JP" altLang="en-US"/>
          </a:p>
        </p:txBody>
      </p:sp>
    </p:spTree>
    <p:extLst>
      <p:ext uri="{BB962C8B-B14F-4D97-AF65-F5344CB8AC3E}">
        <p14:creationId xmlns:p14="http://schemas.microsoft.com/office/powerpoint/2010/main" val="285614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78914-B734-0A78-5C89-2C3C47C2FC7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82E666-62D7-4384-64DD-59CBD7455EC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B2E15CC-4D5C-BD27-E435-7C2BB71F1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C92DC70-DAE9-C544-D109-1C57C2519268}"/>
              </a:ext>
            </a:extLst>
          </p:cNvPr>
          <p:cNvSpPr>
            <a:spLocks noGrp="1"/>
          </p:cNvSpPr>
          <p:nvPr>
            <p:ph type="sldNum" sz="quarter" idx="5"/>
          </p:nvPr>
        </p:nvSpPr>
        <p:spPr/>
        <p:txBody>
          <a:bodyPr/>
          <a:lstStyle/>
          <a:p>
            <a:fld id="{E935B69D-4155-48E5-81CB-4F463606740D}" type="slidenum">
              <a:rPr kumimoji="1" lang="ja-JP" altLang="en-US" smtClean="0"/>
              <a:t>9</a:t>
            </a:fld>
            <a:endParaRPr kumimoji="1" lang="ja-JP" altLang="en-US"/>
          </a:p>
        </p:txBody>
      </p:sp>
    </p:spTree>
    <p:extLst>
      <p:ext uri="{BB962C8B-B14F-4D97-AF65-F5344CB8AC3E}">
        <p14:creationId xmlns:p14="http://schemas.microsoft.com/office/powerpoint/2010/main" val="65068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10</a:t>
            </a:fld>
            <a:endParaRPr kumimoji="1" lang="ja-JP" altLang="en-US"/>
          </a:p>
        </p:txBody>
      </p:sp>
    </p:spTree>
    <p:extLst>
      <p:ext uri="{BB962C8B-B14F-4D97-AF65-F5344CB8AC3E}">
        <p14:creationId xmlns:p14="http://schemas.microsoft.com/office/powerpoint/2010/main" val="233627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83204-44B2-DBCA-E743-E8977756B4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9EECC79-80FC-2735-A870-3C249D977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294A2DF-C825-3DDF-B135-613A6FF4FC4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CAFFCAD-7E5C-1705-0E24-82925431A9E3}"/>
              </a:ext>
            </a:extLst>
          </p:cNvPr>
          <p:cNvSpPr>
            <a:spLocks noGrp="1"/>
          </p:cNvSpPr>
          <p:nvPr>
            <p:ph type="sldNum" sz="quarter" idx="5"/>
          </p:nvPr>
        </p:nvSpPr>
        <p:spPr/>
        <p:txBody>
          <a:bodyPr/>
          <a:lstStyle/>
          <a:p>
            <a:fld id="{E935B69D-4155-48E5-81CB-4F463606740D}" type="slidenum">
              <a:rPr kumimoji="1" lang="ja-JP" altLang="en-US" smtClean="0"/>
              <a:t>11</a:t>
            </a:fld>
            <a:endParaRPr kumimoji="1" lang="ja-JP" altLang="en-US"/>
          </a:p>
        </p:txBody>
      </p:sp>
    </p:spTree>
    <p:extLst>
      <p:ext uri="{BB962C8B-B14F-4D97-AF65-F5344CB8AC3E}">
        <p14:creationId xmlns:p14="http://schemas.microsoft.com/office/powerpoint/2010/main" val="4253751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2A256-F31E-25E8-F603-FA2D90F09F6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E6503B0-AEB5-AF82-A8AD-0A50CF01C7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86F6A69-F9DC-8AC3-93BF-988B187AEF2C}"/>
              </a:ext>
            </a:extLst>
          </p:cNvPr>
          <p:cNvSpPr>
            <a:spLocks noGrp="1"/>
          </p:cNvSpPr>
          <p:nvPr>
            <p:ph type="dt" sz="half" idx="10"/>
          </p:nvPr>
        </p:nvSpPr>
        <p:spPr/>
        <p:txBody>
          <a:bodyPr/>
          <a:lstStyle/>
          <a:p>
            <a:fld id="{2E32B1B2-7AA3-479E-99B1-21DAAAE6D8A4}"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30B2F4EE-1894-CAB2-132E-4191217C63C9}"/>
              </a:ext>
            </a:extLst>
          </p:cNvPr>
          <p:cNvSpPr>
            <a:spLocks noGrp="1"/>
          </p:cNvSpPr>
          <p:nvPr>
            <p:ph type="ftr" sz="quarter" idx="11"/>
          </p:nvPr>
        </p:nvSpPr>
        <p:spPr/>
        <p:txBody>
          <a:bodyPr/>
          <a:lstStyle/>
          <a:p>
            <a:endParaRPr kumimoji="1" lang="ja-JP" altLang="en-US" dirty="0"/>
          </a:p>
        </p:txBody>
      </p:sp>
      <p:sp>
        <p:nvSpPr>
          <p:cNvPr id="6" name="スライド番号プレースホルダー 5">
            <a:extLst>
              <a:ext uri="{FF2B5EF4-FFF2-40B4-BE49-F238E27FC236}">
                <a16:creationId xmlns:a16="http://schemas.microsoft.com/office/drawing/2014/main" id="{20C89CF4-CF61-ABBC-1F0B-286F5BA1A926}"/>
              </a:ext>
            </a:extLst>
          </p:cNvPr>
          <p:cNvSpPr>
            <a:spLocks noGrp="1"/>
          </p:cNvSpPr>
          <p:nvPr>
            <p:ph type="sldNum" sz="quarter" idx="12"/>
          </p:nvPr>
        </p:nvSpPr>
        <p:spPr/>
        <p:txBody>
          <a:bodyPr/>
          <a:lstStyle>
            <a:lvl1pPr>
              <a:defRPr sz="2000">
                <a:solidFill>
                  <a:schemeClr val="tx1"/>
                </a:solidFill>
                <a:latin typeface="メイリオ" panose="020B0604030504040204" pitchFamily="50" charset="-128"/>
                <a:ea typeface="メイリオ" panose="020B0604030504040204" pitchFamily="50" charset="-128"/>
              </a:defRPr>
            </a:lvl1pPr>
          </a:lstStyle>
          <a:p>
            <a:fld id="{89C7EBDD-4667-45BA-9CA7-CF6F054EBD43}" type="slidenum">
              <a:rPr lang="ja-JP" altLang="en-US" smtClean="0"/>
              <a:pPr/>
              <a:t>‹#›</a:t>
            </a:fld>
            <a:endParaRPr lang="ja-JP" altLang="en-US" dirty="0"/>
          </a:p>
        </p:txBody>
      </p:sp>
    </p:spTree>
    <p:extLst>
      <p:ext uri="{BB962C8B-B14F-4D97-AF65-F5344CB8AC3E}">
        <p14:creationId xmlns:p14="http://schemas.microsoft.com/office/powerpoint/2010/main" val="249998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42A2C-8F52-8F64-B396-46F30A84290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E7A3BAB-1487-1073-84AB-FFF26A2D379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767595-30FA-CAAA-FA6B-1966A47E9A79}"/>
              </a:ext>
            </a:extLst>
          </p:cNvPr>
          <p:cNvSpPr>
            <a:spLocks noGrp="1"/>
          </p:cNvSpPr>
          <p:nvPr>
            <p:ph type="dt" sz="half" idx="10"/>
          </p:nvPr>
        </p:nvSpPr>
        <p:spPr/>
        <p:txBody>
          <a:bodyPr/>
          <a:lstStyle/>
          <a:p>
            <a:fld id="{340BF3F7-A277-48CC-ACB9-45F35DBFC353}"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9625D005-FB48-E667-60A8-64442AA6BA1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1BAC8D-F56E-1193-8068-0A57CF7A3B37}"/>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56227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5D7CE7-CAF9-3C67-3ED6-99789E3544B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7F709CA-8765-7F48-ECCC-B90DB4E1C705}"/>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37588A5-371F-35FA-3AE9-D7813C3AB910}"/>
              </a:ext>
            </a:extLst>
          </p:cNvPr>
          <p:cNvSpPr>
            <a:spLocks noGrp="1"/>
          </p:cNvSpPr>
          <p:nvPr>
            <p:ph type="dt" sz="half" idx="10"/>
          </p:nvPr>
        </p:nvSpPr>
        <p:spPr/>
        <p:txBody>
          <a:bodyPr/>
          <a:lstStyle/>
          <a:p>
            <a:fld id="{3CC1C4C3-80C5-4BB2-95B7-ECEF8722929C}"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C9164F76-B7F6-1519-D504-8BC60B9B1F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DBCD43-BD3B-BC9F-B24C-D57FAB2D4DA9}"/>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57584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D3D04-E0EC-331E-EC68-24F2983AC5F0}"/>
              </a:ext>
            </a:extLst>
          </p:cNvPr>
          <p:cNvSpPr>
            <a:spLocks noGrp="1"/>
          </p:cNvSpPr>
          <p:nvPr>
            <p:ph type="title"/>
          </p:nvPr>
        </p:nvSpPr>
        <p:spPr/>
        <p:txBody>
          <a:bodyPr>
            <a:normAutofit/>
          </a:bodyPr>
          <a:lstStyle>
            <a:lvl1pPr>
              <a:defRPr sz="2800">
                <a:latin typeface="メイリオ" panose="020B0604030504040204" pitchFamily="50" charset="-128"/>
                <a:ea typeface="メイリオ" panose="020B0604030504040204" pitchFamily="50" charset="-128"/>
              </a:defRPr>
            </a:lvl1p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5FA9E290-CE33-3DA6-FF9F-91C947CD8FB5}"/>
              </a:ext>
            </a:extLst>
          </p:cNvPr>
          <p:cNvSpPr>
            <a:spLocks noGrp="1"/>
          </p:cNvSpPr>
          <p:nvPr>
            <p:ph idx="1"/>
          </p:nvPr>
        </p:nvSpPr>
        <p:spPr/>
        <p:txBody>
          <a:bodyPr>
            <a:normAutofit/>
          </a:bodyPr>
          <a:lstStyle>
            <a:lvl1pPr>
              <a:defRPr sz="2400">
                <a:latin typeface="メイリオ" panose="020B0604030504040204" pitchFamily="50" charset="-128"/>
                <a:ea typeface="メイリオ" panose="020B0604030504040204" pitchFamily="50" charset="-128"/>
              </a:defRPr>
            </a:lvl1pPr>
            <a:lvl2pPr>
              <a:defRPr sz="2400">
                <a:latin typeface="メイリオ" panose="020B0604030504040204" pitchFamily="50" charset="-128"/>
                <a:ea typeface="メイリオ" panose="020B0604030504040204" pitchFamily="50" charset="-128"/>
              </a:defRPr>
            </a:lvl2pPr>
            <a:lvl3pPr>
              <a:defRPr sz="2400">
                <a:latin typeface="メイリオ" panose="020B0604030504040204" pitchFamily="50" charset="-128"/>
                <a:ea typeface="メイリオ" panose="020B0604030504040204" pitchFamily="50" charset="-128"/>
              </a:defRPr>
            </a:lvl3pPr>
            <a:lvl4pPr>
              <a:defRPr sz="2400">
                <a:latin typeface="メイリオ" panose="020B0604030504040204" pitchFamily="50" charset="-128"/>
                <a:ea typeface="メイリオ" panose="020B0604030504040204" pitchFamily="50" charset="-128"/>
              </a:defRPr>
            </a:lvl4pPr>
            <a:lvl5pPr>
              <a:defRPr sz="2400">
                <a:latin typeface="メイリオ" panose="020B0604030504040204" pitchFamily="50" charset="-128"/>
                <a:ea typeface="メイリオ" panose="020B0604030504040204"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F694A2DC-65E0-58FE-245A-D7DB80F81D0D}"/>
              </a:ext>
            </a:extLst>
          </p:cNvPr>
          <p:cNvSpPr>
            <a:spLocks noGrp="1"/>
          </p:cNvSpPr>
          <p:nvPr>
            <p:ph type="dt" sz="half" idx="10"/>
          </p:nvPr>
        </p:nvSpPr>
        <p:spPr/>
        <p:txBody>
          <a:bodyPr/>
          <a:lstStyle/>
          <a:p>
            <a:fld id="{3E971AB2-DF6D-49C4-82FE-A7BC4EA2F06C}"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862D5FC9-CF39-D026-6167-90F6CAC4CA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46F6BFE-1A4F-4E26-6D39-118462221ACC}"/>
              </a:ext>
            </a:extLst>
          </p:cNvPr>
          <p:cNvSpPr>
            <a:spLocks noGrp="1"/>
          </p:cNvSpPr>
          <p:nvPr>
            <p:ph type="sldNum" sz="quarter" idx="12"/>
          </p:nvPr>
        </p:nvSpPr>
        <p:spPr/>
        <p:txBody>
          <a:bodyPr/>
          <a:lstStyle>
            <a:lvl1pPr>
              <a:defRPr sz="2000">
                <a:solidFill>
                  <a:schemeClr val="tx1"/>
                </a:solidFill>
                <a:latin typeface="メイリオ" panose="020B0604030504040204" pitchFamily="50" charset="-128"/>
                <a:ea typeface="メイリオ" panose="020B0604030504040204" pitchFamily="50" charset="-128"/>
              </a:defRPr>
            </a:lvl1pPr>
          </a:lstStyle>
          <a:p>
            <a:fld id="{89C7EBDD-4667-45BA-9CA7-CF6F054EBD43}" type="slidenum">
              <a:rPr lang="ja-JP" altLang="en-US" smtClean="0"/>
              <a:pPr/>
              <a:t>‹#›</a:t>
            </a:fld>
            <a:endParaRPr lang="ja-JP" altLang="en-US" dirty="0"/>
          </a:p>
        </p:txBody>
      </p:sp>
    </p:spTree>
    <p:extLst>
      <p:ext uri="{BB962C8B-B14F-4D97-AF65-F5344CB8AC3E}">
        <p14:creationId xmlns:p14="http://schemas.microsoft.com/office/powerpoint/2010/main" val="3543879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1A3804-4ECC-570D-2196-286589DCF6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C111D16-78FC-0E24-65BA-81B255441B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2F6EA7A-05E9-16FA-4E48-4AC074E83325}"/>
              </a:ext>
            </a:extLst>
          </p:cNvPr>
          <p:cNvSpPr>
            <a:spLocks noGrp="1"/>
          </p:cNvSpPr>
          <p:nvPr>
            <p:ph type="dt" sz="half" idx="10"/>
          </p:nvPr>
        </p:nvSpPr>
        <p:spPr/>
        <p:txBody>
          <a:bodyPr/>
          <a:lstStyle/>
          <a:p>
            <a:fld id="{7B037D24-BB70-4355-9804-662BC6E7EBD8}"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A4EB76D1-F3F4-B378-F9BB-8917B4C0DC1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A6BEA0-7721-D310-ED92-A6CA0A272A07}"/>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88020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D7B11F-48D2-2E47-AED5-57E26C3D8CD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1737B45-A41C-43D9-5009-3AE1F6FCCE5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8F2C330-1BEA-C9CF-E531-5629CDE5CD0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96FA9FB-41AB-050C-99F0-C2BABE674778}"/>
              </a:ext>
            </a:extLst>
          </p:cNvPr>
          <p:cNvSpPr>
            <a:spLocks noGrp="1"/>
          </p:cNvSpPr>
          <p:nvPr>
            <p:ph type="dt" sz="half" idx="10"/>
          </p:nvPr>
        </p:nvSpPr>
        <p:spPr/>
        <p:txBody>
          <a:bodyPr/>
          <a:lstStyle/>
          <a:p>
            <a:fld id="{2A659100-5235-4E71-8270-6BC203DC96B7}" type="datetime1">
              <a:rPr kumimoji="1" lang="ja-JP" altLang="en-US" smtClean="0"/>
              <a:t>2025/5/21</a:t>
            </a:fld>
            <a:endParaRPr kumimoji="1" lang="ja-JP" altLang="en-US"/>
          </a:p>
        </p:txBody>
      </p:sp>
      <p:sp>
        <p:nvSpPr>
          <p:cNvPr id="6" name="フッター プレースホルダー 5">
            <a:extLst>
              <a:ext uri="{FF2B5EF4-FFF2-40B4-BE49-F238E27FC236}">
                <a16:creationId xmlns:a16="http://schemas.microsoft.com/office/drawing/2014/main" id="{73A244A4-4248-CDCA-58D1-4B37DDDED7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19BBF57-5353-642F-E6B6-CDC289DC1CA5}"/>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597062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544CFF-FCFB-092E-4188-B8C5C1F0D06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D2509D-409B-8DB6-30C7-A2DA4EF20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D5E4943-BA48-EE75-472A-5A44FFB27457}"/>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895E36D-2426-1DB9-4C42-6E484FE6F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B1DE84-14AE-AF45-8C6D-E3CE32C4F82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6D0F9E0-DA03-102D-7D34-21EC5F86404E}"/>
              </a:ext>
            </a:extLst>
          </p:cNvPr>
          <p:cNvSpPr>
            <a:spLocks noGrp="1"/>
          </p:cNvSpPr>
          <p:nvPr>
            <p:ph type="dt" sz="half" idx="10"/>
          </p:nvPr>
        </p:nvSpPr>
        <p:spPr/>
        <p:txBody>
          <a:bodyPr/>
          <a:lstStyle/>
          <a:p>
            <a:fld id="{4D4C6EDF-AFB0-4117-AEA3-D16BFB60DD14}" type="datetime1">
              <a:rPr kumimoji="1" lang="ja-JP" altLang="en-US" smtClean="0"/>
              <a:t>2025/5/21</a:t>
            </a:fld>
            <a:endParaRPr kumimoji="1" lang="ja-JP" altLang="en-US"/>
          </a:p>
        </p:txBody>
      </p:sp>
      <p:sp>
        <p:nvSpPr>
          <p:cNvPr id="8" name="フッター プレースホルダー 7">
            <a:extLst>
              <a:ext uri="{FF2B5EF4-FFF2-40B4-BE49-F238E27FC236}">
                <a16:creationId xmlns:a16="http://schemas.microsoft.com/office/drawing/2014/main" id="{09532B23-522B-8390-4ACE-55472A47207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D5D6BBA-31FD-C19C-ED4C-6CB28076E5AF}"/>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4203958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264110-7690-1E07-B54F-726D5DE1F56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1115603-2142-8E87-2B1B-C72BAE1B2138}"/>
              </a:ext>
            </a:extLst>
          </p:cNvPr>
          <p:cNvSpPr>
            <a:spLocks noGrp="1"/>
          </p:cNvSpPr>
          <p:nvPr>
            <p:ph type="dt" sz="half" idx="10"/>
          </p:nvPr>
        </p:nvSpPr>
        <p:spPr/>
        <p:txBody>
          <a:bodyPr/>
          <a:lstStyle/>
          <a:p>
            <a:fld id="{979FE334-B77E-41D1-B498-D7252FE50DB5}" type="datetime1">
              <a:rPr kumimoji="1" lang="ja-JP" altLang="en-US" smtClean="0"/>
              <a:t>2025/5/21</a:t>
            </a:fld>
            <a:endParaRPr kumimoji="1" lang="ja-JP" altLang="en-US"/>
          </a:p>
        </p:txBody>
      </p:sp>
      <p:sp>
        <p:nvSpPr>
          <p:cNvPr id="4" name="フッター プレースホルダー 3">
            <a:extLst>
              <a:ext uri="{FF2B5EF4-FFF2-40B4-BE49-F238E27FC236}">
                <a16:creationId xmlns:a16="http://schemas.microsoft.com/office/drawing/2014/main" id="{E3C16EC6-B0E3-6DAB-BE9D-E632E9D9A4D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988F010-ACCC-8003-5736-CEA761300EB8}"/>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474822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996867F-91AC-58CE-227A-5F8669DCB33C}"/>
              </a:ext>
            </a:extLst>
          </p:cNvPr>
          <p:cNvSpPr>
            <a:spLocks noGrp="1"/>
          </p:cNvSpPr>
          <p:nvPr>
            <p:ph type="dt" sz="half" idx="10"/>
          </p:nvPr>
        </p:nvSpPr>
        <p:spPr/>
        <p:txBody>
          <a:bodyPr/>
          <a:lstStyle/>
          <a:p>
            <a:fld id="{AF7FD953-4F2F-4FFD-890F-4CC321DEBDE8}" type="datetime1">
              <a:rPr kumimoji="1" lang="ja-JP" altLang="en-US" smtClean="0"/>
              <a:t>2025/5/21</a:t>
            </a:fld>
            <a:endParaRPr kumimoji="1" lang="ja-JP" altLang="en-US"/>
          </a:p>
        </p:txBody>
      </p:sp>
      <p:sp>
        <p:nvSpPr>
          <p:cNvPr id="3" name="フッター プレースホルダー 2">
            <a:extLst>
              <a:ext uri="{FF2B5EF4-FFF2-40B4-BE49-F238E27FC236}">
                <a16:creationId xmlns:a16="http://schemas.microsoft.com/office/drawing/2014/main" id="{B40B44DC-511C-EDDB-EB67-7B9C6667509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08F3D4-483D-90B2-567F-92665B8B7C12}"/>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274171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80BB76-C694-F11E-937F-EFDA9E82E72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00B0422-EAE2-EECF-81CE-C48FF47488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A4983C3-9F1B-D63E-933B-8031C1A9F1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40F3679-2E9C-CA56-79FD-F59929FF8185}"/>
              </a:ext>
            </a:extLst>
          </p:cNvPr>
          <p:cNvSpPr>
            <a:spLocks noGrp="1"/>
          </p:cNvSpPr>
          <p:nvPr>
            <p:ph type="dt" sz="half" idx="10"/>
          </p:nvPr>
        </p:nvSpPr>
        <p:spPr/>
        <p:txBody>
          <a:bodyPr/>
          <a:lstStyle/>
          <a:p>
            <a:fld id="{1B076199-E460-424C-8FE6-EF2C33EEE24C}" type="datetime1">
              <a:rPr kumimoji="1" lang="ja-JP" altLang="en-US" smtClean="0"/>
              <a:t>2025/5/21</a:t>
            </a:fld>
            <a:endParaRPr kumimoji="1" lang="ja-JP" altLang="en-US"/>
          </a:p>
        </p:txBody>
      </p:sp>
      <p:sp>
        <p:nvSpPr>
          <p:cNvPr id="6" name="フッター プレースホルダー 5">
            <a:extLst>
              <a:ext uri="{FF2B5EF4-FFF2-40B4-BE49-F238E27FC236}">
                <a16:creationId xmlns:a16="http://schemas.microsoft.com/office/drawing/2014/main" id="{A6518858-01FE-ADB4-EDFD-3C33BF96FEC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FDFD7F-373C-39FF-68CA-E799617D7EBB}"/>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3852497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C269EF-FC28-6958-1DB0-1524A83126C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B350A8D-EAB9-9B76-4B3C-8F99B7775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F799810-8A50-D91E-E1A8-28CF1CD6A5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8CA514C-DC76-829C-BFC9-65DC2C53EB38}"/>
              </a:ext>
            </a:extLst>
          </p:cNvPr>
          <p:cNvSpPr>
            <a:spLocks noGrp="1"/>
          </p:cNvSpPr>
          <p:nvPr>
            <p:ph type="dt" sz="half" idx="10"/>
          </p:nvPr>
        </p:nvSpPr>
        <p:spPr/>
        <p:txBody>
          <a:bodyPr/>
          <a:lstStyle/>
          <a:p>
            <a:fld id="{51B60054-451A-4CBD-B014-67293BFC47E9}" type="datetime1">
              <a:rPr kumimoji="1" lang="ja-JP" altLang="en-US" smtClean="0"/>
              <a:t>2025/5/21</a:t>
            </a:fld>
            <a:endParaRPr kumimoji="1" lang="ja-JP" altLang="en-US"/>
          </a:p>
        </p:txBody>
      </p:sp>
      <p:sp>
        <p:nvSpPr>
          <p:cNvPr id="6" name="フッター プレースホルダー 5">
            <a:extLst>
              <a:ext uri="{FF2B5EF4-FFF2-40B4-BE49-F238E27FC236}">
                <a16:creationId xmlns:a16="http://schemas.microsoft.com/office/drawing/2014/main" id="{9C826C2D-0856-38E2-FDE4-F915EC468A2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B5DCD6A-1AE7-1177-97B9-2BD1E22C6015}"/>
              </a:ext>
            </a:extLst>
          </p:cNvPr>
          <p:cNvSpPr>
            <a:spLocks noGrp="1"/>
          </p:cNvSpPr>
          <p:nvPr>
            <p:ph type="sldNum" sz="quarter" idx="12"/>
          </p:nvPr>
        </p:nvSpPr>
        <p:spPr/>
        <p:txBody>
          <a:body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2635554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3F9CD9EB-4FF3-88AE-F9A7-D36201A4DA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13F06A7-3371-DF5E-2171-E92E9C15F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2903ED-B56A-B840-72E1-C9B456F2B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8C09E7-16D5-4F9A-A0A8-41AECE992B4F}" type="datetime1">
              <a:rPr kumimoji="1" lang="ja-JP" altLang="en-US" smtClean="0"/>
              <a:t>2025/5/21</a:t>
            </a:fld>
            <a:endParaRPr kumimoji="1" lang="ja-JP" altLang="en-US"/>
          </a:p>
        </p:txBody>
      </p:sp>
      <p:sp>
        <p:nvSpPr>
          <p:cNvPr id="5" name="フッター プレースホルダー 4">
            <a:extLst>
              <a:ext uri="{FF2B5EF4-FFF2-40B4-BE49-F238E27FC236}">
                <a16:creationId xmlns:a16="http://schemas.microsoft.com/office/drawing/2014/main" id="{6C128F2A-9D86-3F3E-5957-62BA021454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49EE20-1A0A-3AA0-0609-5E2F8128D6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C7EBDD-4667-45BA-9CA7-CF6F054EBD43}" type="slidenum">
              <a:rPr kumimoji="1" lang="ja-JP" altLang="en-US" smtClean="0"/>
              <a:t>‹#›</a:t>
            </a:fld>
            <a:endParaRPr kumimoji="1" lang="ja-JP" altLang="en-US"/>
          </a:p>
        </p:txBody>
      </p:sp>
    </p:spTree>
    <p:extLst>
      <p:ext uri="{BB962C8B-B14F-4D97-AF65-F5344CB8AC3E}">
        <p14:creationId xmlns:p14="http://schemas.microsoft.com/office/powerpoint/2010/main" val="166306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huggingface.co/datasets/llm-book/jsnli" TargetMode="External"/><Relationship Id="rId7" Type="http://schemas.openxmlformats.org/officeDocument/2006/relationships/hyperlink" Target="https://huggingface.co/tohoku-nlp/bert-base-japanese-v3"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developer.spotify.com/documentation/web-api" TargetMode="External"/><Relationship Id="rId5" Type="http://schemas.openxmlformats.org/officeDocument/2006/relationships/hyperlink" Target="https://github.com/ids-cv/wrime" TargetMode="External"/><Relationship Id="rId4" Type="http://schemas.openxmlformats.org/officeDocument/2006/relationships/hyperlink" Target="https://huggingface.co/datasets/llm-book/JGLU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Triangle 17">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9808C33-0251-0F1D-2130-1B2472445603}"/>
              </a:ext>
            </a:extLst>
          </p:cNvPr>
          <p:cNvSpPr>
            <a:spLocks noGrp="1"/>
          </p:cNvSpPr>
          <p:nvPr>
            <p:ph type="ctrTitle"/>
          </p:nvPr>
        </p:nvSpPr>
        <p:spPr>
          <a:xfrm>
            <a:off x="1478595" y="1501012"/>
            <a:ext cx="9231410" cy="3542045"/>
          </a:xfrm>
        </p:spPr>
        <p:txBody>
          <a:bodyPr anchor="b">
            <a:noAutofit/>
          </a:bodyPr>
          <a:lstStyle/>
          <a:p>
            <a:pPr algn="l"/>
            <a:r>
              <a:rPr kumimoji="1" lang="ja-JP" altLang="en-US" sz="5400" dirty="0">
                <a:latin typeface="メイリオ" panose="020B0604030504040204" pitchFamily="50" charset="-128"/>
                <a:ea typeface="メイリオ" panose="020B0604030504040204" pitchFamily="50" charset="-128"/>
              </a:rPr>
              <a:t>自然言語処理技術</a:t>
            </a:r>
            <a:br>
              <a:rPr kumimoji="1" lang="en-US" altLang="ja-JP" sz="5400" dirty="0">
                <a:latin typeface="メイリオ" panose="020B0604030504040204" pitchFamily="50" charset="-128"/>
                <a:ea typeface="メイリオ" panose="020B0604030504040204" pitchFamily="50" charset="-128"/>
              </a:rPr>
            </a:br>
            <a:r>
              <a:rPr kumimoji="1" lang="ja-JP" altLang="en-US" sz="5400" dirty="0">
                <a:latin typeface="メイリオ" panose="020B0604030504040204" pitchFamily="50" charset="-128"/>
                <a:ea typeface="メイリオ" panose="020B0604030504040204" pitchFamily="50" charset="-128"/>
              </a:rPr>
              <a:t>を使用した</a:t>
            </a:r>
            <a:br>
              <a:rPr kumimoji="1" lang="en-US" altLang="ja-JP" sz="5400" dirty="0">
                <a:latin typeface="メイリオ" panose="020B0604030504040204" pitchFamily="50" charset="-128"/>
                <a:ea typeface="メイリオ" panose="020B0604030504040204" pitchFamily="50" charset="-128"/>
              </a:rPr>
            </a:br>
            <a:r>
              <a:rPr kumimoji="1" lang="ja-JP" altLang="en-US" sz="5400" dirty="0">
                <a:latin typeface="メイリオ" panose="020B0604030504040204" pitchFamily="50" charset="-128"/>
                <a:ea typeface="メイリオ" panose="020B0604030504040204" pitchFamily="50" charset="-128"/>
              </a:rPr>
              <a:t>楽曲検索システム</a:t>
            </a:r>
            <a:br>
              <a:rPr kumimoji="1" lang="en-US" altLang="ja-JP" sz="5400" dirty="0">
                <a:latin typeface="メイリオ" panose="020B0604030504040204" pitchFamily="50" charset="-128"/>
                <a:ea typeface="メイリオ" panose="020B0604030504040204" pitchFamily="50" charset="-128"/>
              </a:rPr>
            </a:br>
            <a:r>
              <a:rPr lang="en-US" altLang="ja-JP" sz="5400" dirty="0">
                <a:latin typeface="メイリオ" panose="020B0604030504040204" pitchFamily="50" charset="-128"/>
                <a:ea typeface="メイリオ" panose="020B0604030504040204" pitchFamily="50" charset="-128"/>
              </a:rPr>
              <a:t>『</a:t>
            </a:r>
            <a:r>
              <a:rPr kumimoji="1" lang="ja-JP" altLang="en-US" sz="5400" dirty="0">
                <a:latin typeface="メイリオ" panose="020B0604030504040204" pitchFamily="50" charset="-128"/>
                <a:ea typeface="メイリオ" panose="020B0604030504040204" pitchFamily="50" charset="-128"/>
              </a:rPr>
              <a:t>音楽の隠れ家</a:t>
            </a:r>
            <a:r>
              <a:rPr kumimoji="1" lang="en-US" altLang="ja-JP" sz="5400" dirty="0">
                <a:latin typeface="メイリオ" panose="020B0604030504040204" pitchFamily="50" charset="-128"/>
                <a:ea typeface="メイリオ" panose="020B0604030504040204" pitchFamily="50" charset="-128"/>
              </a:rPr>
              <a:t>』</a:t>
            </a:r>
            <a:endParaRPr kumimoji="1" lang="ja-JP" altLang="en-US" sz="5400"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E7E674B1-9ECA-DEE0-0F77-2AD4BDAC4CBC}"/>
              </a:ext>
            </a:extLst>
          </p:cNvPr>
          <p:cNvSpPr>
            <a:spLocks noGrp="1"/>
          </p:cNvSpPr>
          <p:nvPr>
            <p:ph type="sldNum" sz="quarter" idx="12"/>
          </p:nvPr>
        </p:nvSpPr>
        <p:spPr/>
        <p:txBody>
          <a:bodyPr/>
          <a:lstStyle/>
          <a:p>
            <a:fld id="{89C7EBDD-4667-45BA-9CA7-CF6F054EBD43}" type="slidenum">
              <a:rPr lang="ja-JP" altLang="en-US" smtClean="0"/>
              <a:pPr/>
              <a:t>1</a:t>
            </a:fld>
            <a:endParaRPr lang="ja-JP" altLang="en-US" dirty="0"/>
          </a:p>
        </p:txBody>
      </p:sp>
    </p:spTree>
    <p:extLst>
      <p:ext uri="{BB962C8B-B14F-4D97-AF65-F5344CB8AC3E}">
        <p14:creationId xmlns:p14="http://schemas.microsoft.com/office/powerpoint/2010/main" val="213541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261" name="Rectangle 257">
            <a:extLst>
              <a:ext uri="{FF2B5EF4-FFF2-40B4-BE49-F238E27FC236}">
                <a16:creationId xmlns:a16="http://schemas.microsoft.com/office/drawing/2014/main" id="{6FDAFEA5-E56B-9FE7-56A7-E494BF41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266700" dist="114300" dir="5460000" sx="93000" sy="93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61801" y="307447"/>
            <a:ext cx="10153849" cy="1109932"/>
          </a:xfrm>
        </p:spPr>
        <p:txBody>
          <a:bodyPr>
            <a:normAutofit/>
          </a:bodyPr>
          <a:lstStyle/>
          <a:p>
            <a:r>
              <a:rPr kumimoji="1" lang="en-US" altLang="ja-JP" dirty="0">
                <a:latin typeface="メイリオ" panose="020B0604030504040204" pitchFamily="50" charset="-128"/>
                <a:ea typeface="メイリオ" panose="020B0604030504040204" pitchFamily="50" charset="-128"/>
              </a:rPr>
              <a:t>4. TFIDF</a:t>
            </a:r>
            <a:r>
              <a:rPr kumimoji="1" lang="ja-JP" altLang="en-US" dirty="0">
                <a:latin typeface="メイリオ" panose="020B0604030504040204" pitchFamily="50" charset="-128"/>
                <a:ea typeface="メイリオ" panose="020B0604030504040204" pitchFamily="50" charset="-128"/>
              </a:rPr>
              <a:t>による楽曲検索システム</a:t>
            </a:r>
          </a:p>
        </p:txBody>
      </p:sp>
      <p:sp>
        <p:nvSpPr>
          <p:cNvPr id="15" name="コンテンツ プレースホルダー 14">
            <a:extLst>
              <a:ext uri="{FF2B5EF4-FFF2-40B4-BE49-F238E27FC236}">
                <a16:creationId xmlns:a16="http://schemas.microsoft.com/office/drawing/2014/main" id="{83D67214-4D79-D752-C3F9-77888A5BD9D5}"/>
              </a:ext>
            </a:extLst>
          </p:cNvPr>
          <p:cNvSpPr>
            <a:spLocks noGrp="1"/>
          </p:cNvSpPr>
          <p:nvPr>
            <p:ph idx="1"/>
          </p:nvPr>
        </p:nvSpPr>
        <p:spPr>
          <a:xfrm>
            <a:off x="1045761" y="1922759"/>
            <a:ext cx="4632663" cy="4478041"/>
          </a:xfrm>
        </p:spPr>
        <p:txBody>
          <a:bodyPr anchor="ctr">
            <a:normAutofit/>
          </a:body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lang="en-US" altLang="ja-JP" sz="2400" u="sng"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曖昧な歌詞などの記憶</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自分の気分　などを検索</a:t>
            </a:r>
            <a:endParaRPr lang="en-US" altLang="ja-JP" sz="2400" dirty="0">
              <a:latin typeface="メイリオ" panose="020B0604030504040204" pitchFamily="50" charset="-128"/>
              <a:ea typeface="メイリオ" panose="020B0604030504040204" pitchFamily="50" charset="-128"/>
            </a:endParaRPr>
          </a:p>
          <a:p>
            <a:pPr marL="0" indent="0" defTabSz="600656">
              <a:spcAft>
                <a:spcPts val="340"/>
              </a:spcAft>
              <a:buNone/>
            </a:pPr>
            <a:endParaRPr lang="en-US" altLang="ja-JP" sz="2400" dirty="0">
              <a:latin typeface="メイリオ" panose="020B0604030504040204" pitchFamily="50" charset="-128"/>
              <a:ea typeface="メイリオ" panose="020B0604030504040204" pitchFamily="50" charset="-128"/>
            </a:endParaRPr>
          </a:p>
          <a:p>
            <a:pPr marL="0" indent="0" defTabSz="600656">
              <a:spcAft>
                <a:spcPts val="340"/>
              </a:spcAft>
              <a:buNone/>
            </a:pPr>
            <a:r>
              <a:rPr kumimoji="1" lang="ja-JP" altLang="en-US" sz="2400" kern="1200" dirty="0">
                <a:solidFill>
                  <a:schemeClr val="tx1"/>
                </a:solidFill>
                <a:latin typeface="メイリオ" panose="020B0604030504040204" pitchFamily="50" charset="-128"/>
                <a:ea typeface="メイリオ" panose="020B0604030504040204" pitchFamily="50" charset="-128"/>
              </a:rPr>
              <a:t>検索語が各楽曲の歌詞にとってどれだけ重要語か</a:t>
            </a:r>
            <a:r>
              <a:rPr kumimoji="1" lang="en-US" altLang="ja-JP" sz="2400" kern="1200" dirty="0">
                <a:solidFill>
                  <a:schemeClr val="tx1"/>
                </a:solidFill>
                <a:latin typeface="メイリオ" panose="020B0604030504040204" pitchFamily="50" charset="-128"/>
                <a:ea typeface="メイリオ" panose="020B0604030504040204" pitchFamily="50" charset="-128"/>
              </a:rPr>
              <a:t>TFIDF</a:t>
            </a:r>
            <a:r>
              <a:rPr lang="ja-JP" altLang="en-US" sz="2400" dirty="0">
                <a:latin typeface="メイリオ" panose="020B0604030504040204" pitchFamily="50" charset="-128"/>
                <a:ea typeface="メイリオ" panose="020B0604030504040204" pitchFamily="50" charset="-128"/>
              </a:rPr>
              <a:t>値で</a:t>
            </a:r>
            <a:r>
              <a:rPr kumimoji="1" lang="ja-JP" altLang="en-US" sz="2400" kern="1200" dirty="0">
                <a:solidFill>
                  <a:schemeClr val="tx1"/>
                </a:solidFill>
                <a:latin typeface="メイリオ" panose="020B0604030504040204" pitchFamily="50" charset="-128"/>
                <a:ea typeface="メイリオ" panose="020B0604030504040204" pitchFamily="50" charset="-128"/>
              </a:rPr>
              <a:t>照合される</a:t>
            </a:r>
            <a:endParaRPr kumimoji="1" lang="en-US" altLang="ja-JP" sz="2400" kern="1200" dirty="0">
              <a:solidFill>
                <a:schemeClr val="tx1"/>
              </a:solidFill>
              <a:latin typeface="メイリオ" panose="020B0604030504040204" pitchFamily="50" charset="-128"/>
              <a:ea typeface="メイリオ" panose="020B0604030504040204" pitchFamily="50" charset="-128"/>
            </a:endParaRPr>
          </a:p>
          <a:p>
            <a:pPr marL="0" indent="0" defTabSz="600656">
              <a:spcAft>
                <a:spcPts val="340"/>
              </a:spcAft>
              <a:buNone/>
            </a:pPr>
            <a:endParaRPr kumimoji="1" lang="en-US" altLang="ja-JP" sz="2400" kern="1200" dirty="0">
              <a:solidFill>
                <a:schemeClr val="tx1"/>
              </a:solidFill>
              <a:latin typeface="メイリオ" panose="020B0604030504040204" pitchFamily="50" charset="-128"/>
              <a:ea typeface="メイリオ" panose="020B0604030504040204" pitchFamily="50" charset="-128"/>
            </a:endParaRPr>
          </a:p>
          <a:p>
            <a:pPr marL="0" indent="0" defTabSz="600656">
              <a:spcAft>
                <a:spcPts val="340"/>
              </a:spcAft>
              <a:buNone/>
            </a:pPr>
            <a:r>
              <a:rPr kumimoji="1" lang="ja-JP" altLang="en-US" sz="2400" kern="1200" dirty="0">
                <a:solidFill>
                  <a:schemeClr val="tx1"/>
                </a:solidFill>
                <a:latin typeface="メイリオ" panose="020B0604030504040204" pitchFamily="50" charset="-128"/>
                <a:ea typeface="メイリオ" panose="020B0604030504040204" pitchFamily="50" charset="-128"/>
              </a:rPr>
              <a:t>検索語の</a:t>
            </a:r>
            <a:r>
              <a:rPr kumimoji="1" lang="en-US" altLang="ja-JP" sz="2400" kern="1200" dirty="0">
                <a:solidFill>
                  <a:schemeClr val="tx1"/>
                </a:solidFill>
                <a:latin typeface="メイリオ" panose="020B0604030504040204" pitchFamily="50" charset="-128"/>
                <a:ea typeface="メイリオ" panose="020B0604030504040204" pitchFamily="50" charset="-128"/>
              </a:rPr>
              <a:t>TFIDF</a:t>
            </a:r>
            <a:r>
              <a:rPr lang="ja-JP" altLang="en-US" sz="2400" dirty="0">
                <a:latin typeface="メイリオ" panose="020B0604030504040204" pitchFamily="50" charset="-128"/>
                <a:ea typeface="メイリオ" panose="020B0604030504040204" pitchFamily="50" charset="-128"/>
              </a:rPr>
              <a:t>値が高い楽曲</a:t>
            </a:r>
            <a:r>
              <a:rPr kumimoji="1" lang="ja-JP" altLang="en-US" sz="2400" kern="1200" dirty="0">
                <a:solidFill>
                  <a:schemeClr val="tx1"/>
                </a:solidFill>
                <a:latin typeface="メイリオ" panose="020B0604030504040204" pitchFamily="50" charset="-128"/>
                <a:ea typeface="メイリオ" panose="020B0604030504040204" pitchFamily="50" charset="-128"/>
              </a:rPr>
              <a:t>を掲載される</a:t>
            </a:r>
            <a:endParaRPr lang="ja-JP" altLang="en-US" sz="2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C4C501B-A641-0B95-C2AA-A53FC9CD8161}"/>
              </a:ext>
            </a:extLst>
          </p:cNvPr>
          <p:cNvSpPr>
            <a:spLocks noGrp="1"/>
          </p:cNvSpPr>
          <p:nvPr>
            <p:ph type="sldNum" sz="quarter" idx="12"/>
          </p:nvPr>
        </p:nvSpPr>
        <p:spPr/>
        <p:txBody>
          <a:bodyPr/>
          <a:lstStyle/>
          <a:p>
            <a:fld id="{89C7EBDD-4667-45BA-9CA7-CF6F054EBD43}" type="slidenum">
              <a:rPr lang="ja-JP" altLang="en-US" smtClean="0"/>
              <a:pPr/>
              <a:t>10</a:t>
            </a:fld>
            <a:endParaRPr lang="ja-JP" altLang="en-US" dirty="0"/>
          </a:p>
        </p:txBody>
      </p:sp>
      <p:pic>
        <p:nvPicPr>
          <p:cNvPr id="5" name="画面録画 2025-02-14 121925">
            <a:hlinkClick r:id="" action="ppaction://media"/>
            <a:extLst>
              <a:ext uri="{FF2B5EF4-FFF2-40B4-BE49-F238E27FC236}">
                <a16:creationId xmlns:a16="http://schemas.microsoft.com/office/drawing/2014/main" id="{958B67F3-51B9-8010-17EF-1AC242E2E6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3577" y="1922758"/>
            <a:ext cx="4083700" cy="4714347"/>
          </a:xfrm>
          <a:prstGeom prst="rect">
            <a:avLst/>
          </a:prstGeom>
          <a:ln w="38100">
            <a:solidFill>
              <a:schemeClr val="accent1"/>
            </a:solidFill>
          </a:ln>
        </p:spPr>
      </p:pic>
    </p:spTree>
    <p:extLst>
      <p:ext uri="{BB962C8B-B14F-4D97-AF65-F5344CB8AC3E}">
        <p14:creationId xmlns:p14="http://schemas.microsoft.com/office/powerpoint/2010/main" val="136586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63C3DE-9980-E9DE-C30B-28DC9E9B6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49595" y="240241"/>
            <a:ext cx="10332310" cy="1228299"/>
          </a:xfrm>
        </p:spPr>
        <p:txBody>
          <a:bodyPr>
            <a:normAutofit/>
          </a:bodyPr>
          <a:lstStyle/>
          <a:p>
            <a:r>
              <a:rPr kumimoji="1" lang="en-US" altLang="ja-JP" dirty="0">
                <a:latin typeface="メイリオ" panose="020B0604030504040204" pitchFamily="50" charset="-128"/>
                <a:ea typeface="メイリオ" panose="020B0604030504040204" pitchFamily="50" charset="-128"/>
              </a:rPr>
              <a:t>6. </a:t>
            </a:r>
            <a:r>
              <a:rPr kumimoji="1" lang="ja-JP" altLang="en-US" dirty="0">
                <a:latin typeface="メイリオ" panose="020B0604030504040204" pitchFamily="50" charset="-128"/>
                <a:ea typeface="メイリオ" panose="020B0604030504040204" pitchFamily="50" charset="-128"/>
              </a:rPr>
              <a:t>エルボー法による楽曲分類</a:t>
            </a:r>
          </a:p>
        </p:txBody>
      </p:sp>
      <p:sp>
        <p:nvSpPr>
          <p:cNvPr id="4" name="コンテンツ プレースホルダー 2">
            <a:extLst>
              <a:ext uri="{FF2B5EF4-FFF2-40B4-BE49-F238E27FC236}">
                <a16:creationId xmlns:a16="http://schemas.microsoft.com/office/drawing/2014/main" id="{59412701-1378-E5D7-DE4B-9BD04FC86C7B}"/>
              </a:ext>
            </a:extLst>
          </p:cNvPr>
          <p:cNvSpPr txBox="1">
            <a:spLocks/>
          </p:cNvSpPr>
          <p:nvPr/>
        </p:nvSpPr>
        <p:spPr>
          <a:xfrm>
            <a:off x="604440" y="2323610"/>
            <a:ext cx="4397328" cy="33567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分類ボタンを押すと、</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履歴データから楽曲を分類、</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各特徴の平均値を掲載</a:t>
            </a:r>
            <a:endParaRPr lang="en-US" altLang="ja-JP" sz="24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分類項目名がリンク</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押すと数値データに近い曲調、歌詞感情を特徴とする楽曲を掲載</a:t>
            </a:r>
            <a:endParaRPr lang="en-US" altLang="ja-JP" sz="2400" dirty="0">
              <a:latin typeface="メイリオ" panose="020B0604030504040204" pitchFamily="50" charset="-128"/>
              <a:ea typeface="メイリオ" panose="020B0604030504040204" pitchFamily="50" charset="-128"/>
            </a:endParaRPr>
          </a:p>
          <a:p>
            <a:pPr marL="0" indent="0">
              <a:buNone/>
            </a:pPr>
            <a:endParaRPr lang="en-US" altLang="ja-JP" sz="2400" dirty="0">
              <a:latin typeface="メイリオ" panose="020B0604030504040204" pitchFamily="50" charset="-128"/>
              <a:ea typeface="メイリオ" panose="020B0604030504040204" pitchFamily="50" charset="-128"/>
            </a:endParaRPr>
          </a:p>
          <a:p>
            <a:pPr marL="0" indent="0">
              <a:buFont typeface="Arial" panose="020B0604020202020204" pitchFamily="34" charset="0"/>
              <a:buNone/>
            </a:pPr>
            <a:endParaRPr lang="en-US" altLang="ja-JP" sz="2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B1A6F968-9C5F-C6FA-2832-EBC37C9562F7}"/>
              </a:ext>
            </a:extLst>
          </p:cNvPr>
          <p:cNvSpPr>
            <a:spLocks noGrp="1"/>
          </p:cNvSpPr>
          <p:nvPr>
            <p:ph type="sldNum" sz="quarter" idx="12"/>
          </p:nvPr>
        </p:nvSpPr>
        <p:spPr/>
        <p:txBody>
          <a:bodyPr/>
          <a:lstStyle/>
          <a:p>
            <a:fld id="{89C7EBDD-4667-45BA-9CA7-CF6F054EBD43}" type="slidenum">
              <a:rPr lang="ja-JP" altLang="en-US" smtClean="0"/>
              <a:pPr/>
              <a:t>11</a:t>
            </a:fld>
            <a:endParaRPr lang="ja-JP" altLang="en-US" dirty="0"/>
          </a:p>
        </p:txBody>
      </p:sp>
      <p:pic>
        <p:nvPicPr>
          <p:cNvPr id="5" name="画面録画 2025-02-06 114109">
            <a:hlinkClick r:id="" action="ppaction://media"/>
            <a:extLst>
              <a:ext uri="{FF2B5EF4-FFF2-40B4-BE49-F238E27FC236}">
                <a16:creationId xmlns:a16="http://schemas.microsoft.com/office/drawing/2014/main" id="{82A31A46-DAE0-FAE6-3798-C5E525890A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57493" y="1871547"/>
            <a:ext cx="5036616" cy="4517276"/>
          </a:xfrm>
          <a:prstGeom prst="rect">
            <a:avLst/>
          </a:prstGeom>
          <a:ln w="38100">
            <a:solidFill>
              <a:srgbClr val="156082"/>
            </a:solidFill>
          </a:ln>
        </p:spPr>
      </p:pic>
    </p:spTree>
    <p:extLst>
      <p:ext uri="{BB962C8B-B14F-4D97-AF65-F5344CB8AC3E}">
        <p14:creationId xmlns:p14="http://schemas.microsoft.com/office/powerpoint/2010/main" val="32634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63C3DE-9980-E9DE-C30B-28DC9E9B6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749595" y="240241"/>
            <a:ext cx="10332310" cy="1228299"/>
          </a:xfrm>
        </p:spPr>
        <p:txBody>
          <a:bodyPr>
            <a:normAutofit/>
          </a:bodyPr>
          <a:lstStyle/>
          <a:p>
            <a:r>
              <a:rPr kumimoji="1" lang="en-US" altLang="ja-JP" dirty="0">
                <a:latin typeface="メイリオ" panose="020B0604030504040204" pitchFamily="50" charset="-128"/>
                <a:ea typeface="メイリオ" panose="020B0604030504040204" pitchFamily="50" charset="-128"/>
              </a:rPr>
              <a:t>5. </a:t>
            </a:r>
            <a:r>
              <a:rPr kumimoji="1" lang="en-US" altLang="ja-JP" dirty="0" err="1">
                <a:latin typeface="メイリオ" panose="020B0604030504040204" pitchFamily="50" charset="-128"/>
                <a:ea typeface="メイリオ" panose="020B0604030504040204" pitchFamily="50" charset="-128"/>
              </a:rPr>
              <a:t>SimCSE</a:t>
            </a:r>
            <a:r>
              <a:rPr kumimoji="1" lang="ja-JP" altLang="en-US" dirty="0">
                <a:latin typeface="メイリオ" panose="020B0604030504040204" pitchFamily="50" charset="-128"/>
                <a:ea typeface="メイリオ" panose="020B0604030504040204" pitchFamily="50" charset="-128"/>
              </a:rPr>
              <a:t>モデルによる歌詞の類似度</a:t>
            </a:r>
          </a:p>
        </p:txBody>
      </p:sp>
      <p:sp>
        <p:nvSpPr>
          <p:cNvPr id="15" name="コンテンツ プレースホルダー 14">
            <a:extLst>
              <a:ext uri="{FF2B5EF4-FFF2-40B4-BE49-F238E27FC236}">
                <a16:creationId xmlns:a16="http://schemas.microsoft.com/office/drawing/2014/main" id="{83D67214-4D79-D752-C3F9-77888A5BD9D5}"/>
              </a:ext>
            </a:extLst>
          </p:cNvPr>
          <p:cNvSpPr>
            <a:spLocks noGrp="1"/>
          </p:cNvSpPr>
          <p:nvPr>
            <p:ph idx="1"/>
          </p:nvPr>
        </p:nvSpPr>
        <p:spPr>
          <a:xfrm>
            <a:off x="350982" y="2061249"/>
            <a:ext cx="6171721" cy="1404856"/>
          </a:xfrm>
        </p:spPr>
        <p:txBody>
          <a:bodyPr anchor="ctr">
            <a:noAutofit/>
          </a:bodyPr>
          <a:lstStyle/>
          <a:p>
            <a:pPr marL="0" indent="0">
              <a:buNone/>
            </a:pPr>
            <a:r>
              <a:rPr lang="ja-JP" altLang="en-US" sz="2400" u="sng" dirty="0">
                <a:latin typeface="メイリオ" panose="020B0604030504040204" pitchFamily="50" charset="-128"/>
                <a:ea typeface="メイリオ" panose="020B0604030504040204" pitchFamily="50" charset="-128"/>
              </a:rPr>
              <a:t>検索の流れ</a:t>
            </a:r>
            <a:endParaRPr kumimoji="1" lang="en-US" altLang="ja-JP" sz="2400" dirty="0">
              <a:latin typeface="メイリオ" panose="020B0604030504040204" pitchFamily="50" charset="-128"/>
              <a:ea typeface="メイリオ" panose="020B0604030504040204" pitchFamily="50" charset="-128"/>
            </a:endParaRPr>
          </a:p>
          <a:p>
            <a:pPr marL="0" indent="0">
              <a:buNone/>
            </a:pPr>
            <a:r>
              <a:rPr kumimoji="1" lang="ja-JP" altLang="en-US" sz="2400" dirty="0">
                <a:latin typeface="メイリオ" panose="020B0604030504040204" pitchFamily="50" charset="-128"/>
                <a:ea typeface="メイリオ" panose="020B0604030504040204" pitchFamily="50" charset="-128"/>
              </a:rPr>
              <a:t>各ページの楽曲名（リンク）をクリック</a:t>
            </a:r>
            <a:endParaRPr kumimoji="1"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クリックした曲の歌詞と類似している楽曲を掲載</a:t>
            </a:r>
            <a:endParaRPr lang="en-US" altLang="ja-JP" sz="2400" dirty="0">
              <a:latin typeface="メイリオ" panose="020B0604030504040204" pitchFamily="50" charset="-128"/>
              <a:ea typeface="メイリオ" panose="020B0604030504040204" pitchFamily="50" charset="-128"/>
            </a:endParaRPr>
          </a:p>
        </p:txBody>
      </p:sp>
      <p:grpSp>
        <p:nvGrpSpPr>
          <p:cNvPr id="3" name="グループ化 2">
            <a:extLst>
              <a:ext uri="{FF2B5EF4-FFF2-40B4-BE49-F238E27FC236}">
                <a16:creationId xmlns:a16="http://schemas.microsoft.com/office/drawing/2014/main" id="{1411EE4B-35D3-369A-7A90-4DF24236E342}"/>
              </a:ext>
            </a:extLst>
          </p:cNvPr>
          <p:cNvGrpSpPr/>
          <p:nvPr/>
        </p:nvGrpSpPr>
        <p:grpSpPr>
          <a:xfrm>
            <a:off x="478999" y="3541915"/>
            <a:ext cx="4171585" cy="2971322"/>
            <a:chOff x="323440" y="3588420"/>
            <a:chExt cx="3573488" cy="2528616"/>
          </a:xfrm>
        </p:grpSpPr>
        <p:sp>
          <p:nvSpPr>
            <p:cNvPr id="12" name="テキスト ボックス 11">
              <a:extLst>
                <a:ext uri="{FF2B5EF4-FFF2-40B4-BE49-F238E27FC236}">
                  <a16:creationId xmlns:a16="http://schemas.microsoft.com/office/drawing/2014/main" id="{55FFF233-0AF7-D333-832A-5C98D2CFCE0F}"/>
                </a:ext>
              </a:extLst>
            </p:cNvPr>
            <p:cNvSpPr txBox="1"/>
            <p:nvPr/>
          </p:nvSpPr>
          <p:spPr>
            <a:xfrm>
              <a:off x="323440" y="3942987"/>
              <a:ext cx="1091184"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ページ</a:t>
              </a:r>
              <a:r>
                <a:rPr kumimoji="1" lang="en-US" altLang="ja-JP" sz="2000" kern="1200" dirty="0">
                  <a:solidFill>
                    <a:schemeClr val="tx1"/>
                  </a:solidFill>
                  <a:latin typeface="メイリオ" panose="020B0604030504040204" pitchFamily="50" charset="-128"/>
                  <a:ea typeface="メイリオ" panose="020B0604030504040204" pitchFamily="50" charset="-128"/>
                </a:rPr>
                <a:t>A</a:t>
              </a:r>
              <a:endParaRPr kumimoji="1" lang="ja-JP" altLang="en-US" sz="20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1289925F-E59E-334F-F56D-E844300C88E2}"/>
                </a:ext>
              </a:extLst>
            </p:cNvPr>
            <p:cNvSpPr txBox="1"/>
            <p:nvPr/>
          </p:nvSpPr>
          <p:spPr>
            <a:xfrm>
              <a:off x="2216718" y="3588420"/>
              <a:ext cx="1091184"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ページ</a:t>
              </a:r>
              <a:r>
                <a:rPr kumimoji="1" lang="en-US" altLang="ja-JP" sz="2000" kern="1200" dirty="0">
                  <a:solidFill>
                    <a:schemeClr val="tx1"/>
                  </a:solidFill>
                  <a:latin typeface="メイリオ" panose="020B0604030504040204" pitchFamily="50" charset="-128"/>
                  <a:ea typeface="メイリオ" panose="020B0604030504040204" pitchFamily="50" charset="-128"/>
                </a:rPr>
                <a:t>B</a:t>
              </a:r>
              <a:endParaRPr kumimoji="1" lang="ja-JP" altLang="en-US" sz="2000" dirty="0">
                <a:latin typeface="メイリオ" panose="020B0604030504040204" pitchFamily="50" charset="-128"/>
                <a:ea typeface="メイリオ" panose="020B0604030504040204" pitchFamily="50" charset="-128"/>
              </a:endParaRPr>
            </a:p>
          </p:txBody>
        </p:sp>
        <p:cxnSp>
          <p:nvCxnSpPr>
            <p:cNvPr id="17" name="直線矢印コネクタ 16">
              <a:extLst>
                <a:ext uri="{FF2B5EF4-FFF2-40B4-BE49-F238E27FC236}">
                  <a16:creationId xmlns:a16="http://schemas.microsoft.com/office/drawing/2014/main" id="{8AA1E3AF-54F2-ACE1-DFB7-8A6F5F6C52DB}"/>
                </a:ext>
              </a:extLst>
            </p:cNvPr>
            <p:cNvCxnSpPr>
              <a:cxnSpLocks/>
            </p:cNvCxnSpPr>
            <p:nvPr/>
          </p:nvCxnSpPr>
          <p:spPr>
            <a:xfrm>
              <a:off x="874441" y="4297000"/>
              <a:ext cx="753252" cy="1479540"/>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08575CF6-A9C6-1020-72A1-FC47EFE5B3FD}"/>
                </a:ext>
              </a:extLst>
            </p:cNvPr>
            <p:cNvSpPr txBox="1"/>
            <p:nvPr/>
          </p:nvSpPr>
          <p:spPr>
            <a:xfrm>
              <a:off x="1627692" y="5776540"/>
              <a:ext cx="2269236" cy="340496"/>
            </a:xfrm>
            <a:prstGeom prst="rect">
              <a:avLst/>
            </a:prstGeom>
            <a:solidFill>
              <a:srgbClr val="E5E8EC"/>
            </a:solidFill>
            <a:ln>
              <a:solidFill>
                <a:srgbClr val="E5E8EC"/>
              </a:solidFill>
            </a:ln>
          </p:spPr>
          <p:txBody>
            <a:bodyPr wrap="square" rtlCol="0">
              <a:spAutoFit/>
            </a:bodyPr>
            <a:lstStyle/>
            <a:p>
              <a:pPr defTabSz="768096">
                <a:spcAft>
                  <a:spcPts val="600"/>
                </a:spcAft>
              </a:pPr>
              <a:r>
                <a:rPr kumimoji="1" lang="ja-JP" altLang="en-US" sz="2000" kern="1200" dirty="0">
                  <a:solidFill>
                    <a:schemeClr val="tx1"/>
                  </a:solidFill>
                  <a:latin typeface="メイリオ" panose="020B0604030504040204" pitchFamily="50" charset="-128"/>
                  <a:ea typeface="メイリオ" panose="020B0604030504040204" pitchFamily="50" charset="-128"/>
                </a:rPr>
                <a:t>歌詞の類似度ページ</a:t>
              </a:r>
              <a:endParaRPr kumimoji="1" lang="ja-JP" altLang="en-US" sz="2000" dirty="0">
                <a:latin typeface="メイリオ" panose="020B0604030504040204" pitchFamily="50" charset="-128"/>
                <a:ea typeface="メイリオ" panose="020B0604030504040204" pitchFamily="50" charset="-128"/>
              </a:endParaRPr>
            </a:p>
          </p:txBody>
        </p:sp>
        <p:cxnSp>
          <p:nvCxnSpPr>
            <p:cNvPr id="19" name="直線矢印コネクタ 18">
              <a:extLst>
                <a:ext uri="{FF2B5EF4-FFF2-40B4-BE49-F238E27FC236}">
                  <a16:creationId xmlns:a16="http://schemas.microsoft.com/office/drawing/2014/main" id="{C0DA14E2-3C52-89C3-7BE0-6610A6E19E7D}"/>
                </a:ext>
              </a:extLst>
            </p:cNvPr>
            <p:cNvCxnSpPr>
              <a:cxnSpLocks/>
              <a:endCxn id="18" idx="0"/>
            </p:cNvCxnSpPr>
            <p:nvPr/>
          </p:nvCxnSpPr>
          <p:spPr>
            <a:xfrm flipH="1">
              <a:off x="2762311" y="3935902"/>
              <a:ext cx="5937" cy="1840638"/>
            </a:xfrm>
            <a:prstGeom prst="straightConnector1">
              <a:avLst/>
            </a:prstGeom>
            <a:ln w="57150">
              <a:solidFill>
                <a:srgbClr val="15608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4" name="グループ化 3">
            <a:extLst>
              <a:ext uri="{FF2B5EF4-FFF2-40B4-BE49-F238E27FC236}">
                <a16:creationId xmlns:a16="http://schemas.microsoft.com/office/drawing/2014/main" id="{E9C388A1-0CF6-10BD-FFFB-002A4E629210}"/>
              </a:ext>
            </a:extLst>
          </p:cNvPr>
          <p:cNvGrpSpPr/>
          <p:nvPr/>
        </p:nvGrpSpPr>
        <p:grpSpPr>
          <a:xfrm rot="17643996">
            <a:off x="4715591" y="4765981"/>
            <a:ext cx="180000" cy="955716"/>
            <a:chOff x="4105656" y="4032504"/>
            <a:chExt cx="180000" cy="955716"/>
          </a:xfrm>
          <a:solidFill>
            <a:srgbClr val="92D050"/>
          </a:solidFill>
        </p:grpSpPr>
        <p:sp>
          <p:nvSpPr>
            <p:cNvPr id="5" name="楕円 4">
              <a:extLst>
                <a:ext uri="{FF2B5EF4-FFF2-40B4-BE49-F238E27FC236}">
                  <a16:creationId xmlns:a16="http://schemas.microsoft.com/office/drawing/2014/main" id="{91A90A59-E3E0-6C00-8BCE-AD0FAD485C2A}"/>
                </a:ext>
              </a:extLst>
            </p:cNvPr>
            <p:cNvSpPr/>
            <p:nvPr/>
          </p:nvSpPr>
          <p:spPr>
            <a:xfrm>
              <a:off x="4105656" y="4032504"/>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4DDCD53-405E-CF88-67A6-5AD6EBCDDE9D}"/>
                </a:ext>
              </a:extLst>
            </p:cNvPr>
            <p:cNvSpPr/>
            <p:nvPr/>
          </p:nvSpPr>
          <p:spPr>
            <a:xfrm>
              <a:off x="4105656" y="4420362"/>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557BE1F-34A4-0A7D-BFE3-90B3B720476C}"/>
                </a:ext>
              </a:extLst>
            </p:cNvPr>
            <p:cNvSpPr/>
            <p:nvPr/>
          </p:nvSpPr>
          <p:spPr>
            <a:xfrm>
              <a:off x="4105656" y="4808220"/>
              <a:ext cx="180000" cy="180000"/>
            </a:xfrm>
            <a:prstGeom prst="ellipse">
              <a:avLst/>
            </a:prstGeom>
            <a:solidFill>
              <a:srgbClr val="156082"/>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 name="スライド番号プレースホルダー 7">
            <a:extLst>
              <a:ext uri="{FF2B5EF4-FFF2-40B4-BE49-F238E27FC236}">
                <a16:creationId xmlns:a16="http://schemas.microsoft.com/office/drawing/2014/main" id="{7E25BC83-C4F1-8439-EA0A-BE58981E7D6C}"/>
              </a:ext>
            </a:extLst>
          </p:cNvPr>
          <p:cNvSpPr>
            <a:spLocks noGrp="1"/>
          </p:cNvSpPr>
          <p:nvPr>
            <p:ph type="sldNum" sz="quarter" idx="12"/>
          </p:nvPr>
        </p:nvSpPr>
        <p:spPr/>
        <p:txBody>
          <a:bodyPr/>
          <a:lstStyle/>
          <a:p>
            <a:fld id="{89C7EBDD-4667-45BA-9CA7-CF6F054EBD43}" type="slidenum">
              <a:rPr lang="ja-JP" altLang="en-US" smtClean="0"/>
              <a:pPr/>
              <a:t>12</a:t>
            </a:fld>
            <a:endParaRPr lang="ja-JP" altLang="en-US" dirty="0"/>
          </a:p>
        </p:txBody>
      </p:sp>
      <p:pic>
        <p:nvPicPr>
          <p:cNvPr id="9" name="画面録画 2025-02-06 113322">
            <a:hlinkClick r:id="" action="ppaction://media"/>
            <a:extLst>
              <a:ext uri="{FF2B5EF4-FFF2-40B4-BE49-F238E27FC236}">
                <a16:creationId xmlns:a16="http://schemas.microsoft.com/office/drawing/2014/main" id="{367915AB-6BF9-A1F6-CCAD-25164DF31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75635" y="1913672"/>
            <a:ext cx="4545637" cy="4329178"/>
          </a:xfrm>
          <a:prstGeom prst="rect">
            <a:avLst/>
          </a:prstGeom>
          <a:ln w="38100">
            <a:solidFill>
              <a:srgbClr val="156082"/>
            </a:solidFill>
          </a:ln>
        </p:spPr>
      </p:pic>
    </p:spTree>
    <p:extLst>
      <p:ext uri="{BB962C8B-B14F-4D97-AF65-F5344CB8AC3E}">
        <p14:creationId xmlns:p14="http://schemas.microsoft.com/office/powerpoint/2010/main" val="49718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6CEC1B-44E6-160A-6AE6-C31CA276DE0D}"/>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F049299-3CDC-595B-FFA4-3E4645A0A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0F3D85FE-6A6B-2016-09C9-044BD4D0D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798C6770-1E47-E91C-D2D5-5D402986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2B3C4E5-1B13-CF0A-5776-9C59E913DCA5}"/>
              </a:ext>
            </a:extLst>
          </p:cNvPr>
          <p:cNvSpPr>
            <a:spLocks noGrp="1"/>
          </p:cNvSpPr>
          <p:nvPr>
            <p:ph type="title"/>
          </p:nvPr>
        </p:nvSpPr>
        <p:spPr>
          <a:xfrm>
            <a:off x="1092677" y="2617971"/>
            <a:ext cx="10003246" cy="1618489"/>
          </a:xfrm>
        </p:spPr>
        <p:txBody>
          <a:bodyPr anchor="ctr">
            <a:normAutofit/>
          </a:bodyPr>
          <a:lstStyle/>
          <a:p>
            <a:pPr algn="ctr"/>
            <a:r>
              <a:rPr kumimoji="1" lang="ja-JP" altLang="en-US" sz="5400" dirty="0">
                <a:latin typeface="メイリオ" panose="020B0604030504040204" pitchFamily="50" charset="-128"/>
                <a:ea typeface="メイリオ" panose="020B0604030504040204" pitchFamily="50" charset="-128"/>
              </a:rPr>
              <a:t>まとめ</a:t>
            </a:r>
          </a:p>
        </p:txBody>
      </p:sp>
      <p:sp>
        <p:nvSpPr>
          <p:cNvPr id="3" name="スライド番号プレースホルダー 2">
            <a:extLst>
              <a:ext uri="{FF2B5EF4-FFF2-40B4-BE49-F238E27FC236}">
                <a16:creationId xmlns:a16="http://schemas.microsoft.com/office/drawing/2014/main" id="{BFECD79B-F85B-8265-9FD9-3A07CB11B6E1}"/>
              </a:ext>
            </a:extLst>
          </p:cNvPr>
          <p:cNvSpPr>
            <a:spLocks noGrp="1"/>
          </p:cNvSpPr>
          <p:nvPr>
            <p:ph type="sldNum" sz="quarter" idx="12"/>
          </p:nvPr>
        </p:nvSpPr>
        <p:spPr/>
        <p:txBody>
          <a:bodyPr/>
          <a:lstStyle/>
          <a:p>
            <a:fld id="{89C7EBDD-4667-45BA-9CA7-CF6F054EBD43}" type="slidenum">
              <a:rPr lang="ja-JP" altLang="en-US" smtClean="0"/>
              <a:pPr/>
              <a:t>13</a:t>
            </a:fld>
            <a:endParaRPr lang="ja-JP" altLang="en-US" dirty="0"/>
          </a:p>
        </p:txBody>
      </p:sp>
    </p:spTree>
    <p:extLst>
      <p:ext uri="{BB962C8B-B14F-4D97-AF65-F5344CB8AC3E}">
        <p14:creationId xmlns:p14="http://schemas.microsoft.com/office/powerpoint/2010/main" val="285927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1164C-C3EF-358B-D3F3-52F798D11908}"/>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4E6FC9F-C95D-4360-4A11-CE9A82CB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62C4B5E3-60E8-8FCC-50D1-C93186861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9A6B644-4D67-ADB6-7BBC-4C36ADE4E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8B18C34-63C0-B613-DB53-DF82A84EED3F}"/>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まとめ</a:t>
            </a:r>
          </a:p>
        </p:txBody>
      </p:sp>
      <p:sp>
        <p:nvSpPr>
          <p:cNvPr id="6" name="コンテンツ プレースホルダー 2">
            <a:extLst>
              <a:ext uri="{FF2B5EF4-FFF2-40B4-BE49-F238E27FC236}">
                <a16:creationId xmlns:a16="http://schemas.microsoft.com/office/drawing/2014/main" id="{08F37A6E-F057-7EBE-5B43-D811FF093093}"/>
              </a:ext>
            </a:extLst>
          </p:cNvPr>
          <p:cNvSpPr>
            <a:spLocks noGrp="1"/>
          </p:cNvSpPr>
          <p:nvPr>
            <p:ph idx="1"/>
          </p:nvPr>
        </p:nvSpPr>
        <p:spPr>
          <a:xfrm>
            <a:off x="1285240" y="2199659"/>
            <a:ext cx="8050146"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このアプリは、歌詞の分析データを加えて分析することでリスナーが求める楽曲をより正確に推薦することを目指して考案したものである。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キーワードからの検索、再生履歴からのレコメンドの２つのアプローチでシステムを作ることができた。</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8275D88B-E3E4-91C0-1CF0-2B35097B4E1A}"/>
              </a:ext>
            </a:extLst>
          </p:cNvPr>
          <p:cNvSpPr>
            <a:spLocks noGrp="1"/>
          </p:cNvSpPr>
          <p:nvPr>
            <p:ph type="sldNum" sz="quarter" idx="12"/>
          </p:nvPr>
        </p:nvSpPr>
        <p:spPr/>
        <p:txBody>
          <a:bodyPr/>
          <a:lstStyle/>
          <a:p>
            <a:fld id="{89C7EBDD-4667-45BA-9CA7-CF6F054EBD43}" type="slidenum">
              <a:rPr lang="ja-JP" altLang="en-US" smtClean="0"/>
              <a:pPr/>
              <a:t>14</a:t>
            </a:fld>
            <a:endParaRPr lang="ja-JP" altLang="en-US" dirty="0"/>
          </a:p>
        </p:txBody>
      </p:sp>
    </p:spTree>
    <p:extLst>
      <p:ext uri="{BB962C8B-B14F-4D97-AF65-F5344CB8AC3E}">
        <p14:creationId xmlns:p14="http://schemas.microsoft.com/office/powerpoint/2010/main" val="962664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2E5912-C05E-C6CA-FA04-8ADB5614F3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9015F1A-B98E-950A-8E25-DC0F26DC5D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15053F4B-1A65-96C0-40E5-1D7B29825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683791A-454A-E57B-A43A-93F0C47EC5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C81581A-D477-F4AD-10B1-59D77B7B33FA}"/>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kumimoji="1" lang="ja-JP" altLang="en-US" dirty="0">
                <a:latin typeface="メイリオ" panose="020B0604030504040204" pitchFamily="50" charset="-128"/>
                <a:ea typeface="メイリオ" panose="020B0604030504040204" pitchFamily="50" charset="-128"/>
              </a:rPr>
              <a:t>工夫した点</a:t>
            </a:r>
          </a:p>
        </p:txBody>
      </p:sp>
      <p:sp>
        <p:nvSpPr>
          <p:cNvPr id="6" name="コンテンツ プレースホルダー 2">
            <a:extLst>
              <a:ext uri="{FF2B5EF4-FFF2-40B4-BE49-F238E27FC236}">
                <a16:creationId xmlns:a16="http://schemas.microsoft.com/office/drawing/2014/main" id="{E9BF66B7-51C2-3CDA-2981-91AFCCE59226}"/>
              </a:ext>
            </a:extLst>
          </p:cNvPr>
          <p:cNvSpPr>
            <a:spLocks noGrp="1"/>
          </p:cNvSpPr>
          <p:nvPr>
            <p:ph idx="1"/>
          </p:nvPr>
        </p:nvSpPr>
        <p:spPr>
          <a:xfrm>
            <a:off x="1285237" y="1935669"/>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コードについて、関数を見やすい単位でまとめた（メンテナンス性）。</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文章生成コードの作り方。</a:t>
            </a:r>
            <a:r>
              <a:rPr lang="ja-JP" altLang="en-US" dirty="0"/>
              <a:t>文法の正しさの判定の仕方。</a:t>
            </a:r>
            <a:endParaRPr lang="en-US" altLang="ja-JP" dirty="0"/>
          </a:p>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楽曲分類の際の分類基準を</a:t>
            </a:r>
            <a:r>
              <a:rPr lang="en-US" altLang="ja-JP" dirty="0">
                <a:latin typeface="メイリオ" panose="020B0604030504040204" pitchFamily="50" charset="-128"/>
                <a:ea typeface="メイリオ" panose="020B0604030504040204" pitchFamily="50" charset="-128"/>
              </a:rPr>
              <a:t>web</a:t>
            </a:r>
            <a:r>
              <a:rPr lang="ja-JP" altLang="en-US" dirty="0">
                <a:latin typeface="メイリオ" panose="020B0604030504040204" pitchFamily="50" charset="-128"/>
                <a:ea typeface="メイリオ" panose="020B0604030504040204" pitchFamily="50" charset="-128"/>
              </a:rPr>
              <a:t>サイト</a:t>
            </a:r>
            <a:r>
              <a:rPr kumimoji="1" lang="ja-JP" altLang="en-US" dirty="0">
                <a:latin typeface="メイリオ" panose="020B0604030504040204" pitchFamily="50" charset="-128"/>
                <a:ea typeface="メイリオ" panose="020B0604030504040204" pitchFamily="50" charset="-128"/>
              </a:rPr>
              <a:t>に載せた、裏で計算をするときは偏りが起きないように正規化した。</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E6F1A115-71C6-9C62-F07C-1703C0E481B6}"/>
              </a:ext>
            </a:extLst>
          </p:cNvPr>
          <p:cNvSpPr>
            <a:spLocks noGrp="1"/>
          </p:cNvSpPr>
          <p:nvPr>
            <p:ph type="sldNum" sz="quarter" idx="12"/>
          </p:nvPr>
        </p:nvSpPr>
        <p:spPr/>
        <p:txBody>
          <a:bodyPr/>
          <a:lstStyle/>
          <a:p>
            <a:fld id="{89C7EBDD-4667-45BA-9CA7-CF6F054EBD43}" type="slidenum">
              <a:rPr lang="ja-JP" altLang="en-US" smtClean="0"/>
              <a:pPr/>
              <a:t>15</a:t>
            </a:fld>
            <a:endParaRPr lang="ja-JP" altLang="en-US" dirty="0"/>
          </a:p>
        </p:txBody>
      </p:sp>
    </p:spTree>
    <p:extLst>
      <p:ext uri="{BB962C8B-B14F-4D97-AF65-F5344CB8AC3E}">
        <p14:creationId xmlns:p14="http://schemas.microsoft.com/office/powerpoint/2010/main" val="1782945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4E4280-8CB9-E877-A4C9-57724274A1F4}"/>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A7ADCC07-AFEA-32C1-5069-CD48435CD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D49F1C03-9E2A-82C0-4E9D-CC634CB28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A3DD8B7-B184-EF5A-8924-DC4BE1C38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7290C82-870F-9A53-FF61-FBD50369FFC9}"/>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lang="ja-JP" altLang="en-US" dirty="0"/>
              <a:t>苦労</a:t>
            </a:r>
            <a:r>
              <a:rPr kumimoji="1" lang="ja-JP" altLang="en-US" dirty="0">
                <a:latin typeface="メイリオ" panose="020B0604030504040204" pitchFamily="50" charset="-128"/>
                <a:ea typeface="メイリオ" panose="020B0604030504040204" pitchFamily="50" charset="-128"/>
              </a:rPr>
              <a:t>した点</a:t>
            </a:r>
          </a:p>
        </p:txBody>
      </p:sp>
      <p:sp>
        <p:nvSpPr>
          <p:cNvPr id="6" name="コンテンツ プレースホルダー 2">
            <a:extLst>
              <a:ext uri="{FF2B5EF4-FFF2-40B4-BE49-F238E27FC236}">
                <a16:creationId xmlns:a16="http://schemas.microsoft.com/office/drawing/2014/main" id="{EB7BFCF3-EEAA-CE10-7DC2-F0E95F3F77E6}"/>
              </a:ext>
            </a:extLst>
          </p:cNvPr>
          <p:cNvSpPr>
            <a:spLocks noGrp="1"/>
          </p:cNvSpPr>
          <p:nvPr>
            <p:ph idx="1"/>
          </p:nvPr>
        </p:nvSpPr>
        <p:spPr>
          <a:xfrm>
            <a:off x="1232231" y="2183120"/>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データ拡張の目的で、文法的に自然な文章を作るためのコードについて、厳しく判定する工夫＋メモリ</a:t>
            </a:r>
            <a:r>
              <a:rPr lang="ja-JP" altLang="en-US" dirty="0"/>
              <a:t>の管理の工夫</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感情分類について精度を上げるのが大変だった、実験回数が多くなった。</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3F63241E-B816-5D38-00EB-2D9CBAF0E3AD}"/>
              </a:ext>
            </a:extLst>
          </p:cNvPr>
          <p:cNvSpPr>
            <a:spLocks noGrp="1"/>
          </p:cNvSpPr>
          <p:nvPr>
            <p:ph type="sldNum" sz="quarter" idx="12"/>
          </p:nvPr>
        </p:nvSpPr>
        <p:spPr/>
        <p:txBody>
          <a:bodyPr/>
          <a:lstStyle/>
          <a:p>
            <a:fld id="{89C7EBDD-4667-45BA-9CA7-CF6F054EBD43}" type="slidenum">
              <a:rPr lang="ja-JP" altLang="en-US" smtClean="0"/>
              <a:pPr/>
              <a:t>16</a:t>
            </a:fld>
            <a:endParaRPr lang="ja-JP" altLang="en-US" dirty="0"/>
          </a:p>
        </p:txBody>
      </p:sp>
    </p:spTree>
    <p:extLst>
      <p:ext uri="{BB962C8B-B14F-4D97-AF65-F5344CB8AC3E}">
        <p14:creationId xmlns:p14="http://schemas.microsoft.com/office/powerpoint/2010/main" val="3823823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EF413C-10E6-769D-061C-7521FC5FA7F6}"/>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C2B79CA-16AF-BC04-6967-A37200C7A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F41126ED-FEC2-EC90-D0A7-DE4BB8D19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AAB6E785-74FC-A969-2389-AAC2A2144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08C1F32-A97C-07DC-4801-D18A613A7049}"/>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今後の技術的施策（検索システム編）</a:t>
            </a:r>
          </a:p>
        </p:txBody>
      </p:sp>
      <p:sp>
        <p:nvSpPr>
          <p:cNvPr id="6" name="コンテンツ プレースホルダー 2">
            <a:extLst>
              <a:ext uri="{FF2B5EF4-FFF2-40B4-BE49-F238E27FC236}">
                <a16:creationId xmlns:a16="http://schemas.microsoft.com/office/drawing/2014/main" id="{44D930C5-C509-6161-B97D-A65335D7CF82}"/>
              </a:ext>
            </a:extLst>
          </p:cNvPr>
          <p:cNvSpPr>
            <a:spLocks noGrp="1"/>
          </p:cNvSpPr>
          <p:nvPr>
            <p:ph idx="1"/>
          </p:nvPr>
        </p:nvSpPr>
        <p:spPr>
          <a:xfrm>
            <a:off x="1285240" y="2199659"/>
            <a:ext cx="8050146"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画面のデザインを改善、人気不人気の</a:t>
            </a:r>
            <a:r>
              <a:rPr lang="en-US" altLang="ja-JP" dirty="0">
                <a:latin typeface="メイリオ" panose="020B0604030504040204" pitchFamily="50" charset="-128"/>
                <a:ea typeface="メイリオ" panose="020B0604030504040204" pitchFamily="50" charset="-128"/>
              </a:rPr>
              <a:t>ON/OFF</a:t>
            </a:r>
            <a:r>
              <a:rPr lang="ja-JP" altLang="en-US" dirty="0">
                <a:latin typeface="メイリオ" panose="020B0604030504040204" pitchFamily="50" charset="-128"/>
                <a:ea typeface="メイリオ" panose="020B0604030504040204" pitchFamily="50" charset="-128"/>
              </a:rPr>
              <a:t>ボタン追加。</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検索システムについて歌詞内の単語の類義語でも検索できるようにする。共起行列を増大させる。</a:t>
            </a:r>
            <a:endParaRPr lang="en-US" altLang="ja-JP" dirty="0">
              <a:latin typeface="メイリオ" panose="020B0604030504040204" pitchFamily="50" charset="-128"/>
              <a:ea typeface="メイリオ" panose="020B0604030504040204" pitchFamily="50" charset="-128"/>
            </a:endParaRPr>
          </a:p>
          <a:p>
            <a:endParaRPr kumimoji="1" lang="en-US" altLang="ja-JP" dirty="0"/>
          </a:p>
          <a:p>
            <a:r>
              <a:rPr lang="ja-JP" altLang="en-US" dirty="0">
                <a:latin typeface="メイリオ" panose="020B0604030504040204" pitchFamily="50" charset="-128"/>
                <a:ea typeface="メイリオ" panose="020B0604030504040204" pitchFamily="50" charset="-128"/>
              </a:rPr>
              <a:t>複数ユーザーを作り、協調フィルタリングなども用いる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16341F97-B92C-B9FE-CC8D-E9F5E1622BAC}"/>
              </a:ext>
            </a:extLst>
          </p:cNvPr>
          <p:cNvSpPr>
            <a:spLocks noGrp="1"/>
          </p:cNvSpPr>
          <p:nvPr>
            <p:ph type="sldNum" sz="quarter" idx="12"/>
          </p:nvPr>
        </p:nvSpPr>
        <p:spPr/>
        <p:txBody>
          <a:bodyPr/>
          <a:lstStyle/>
          <a:p>
            <a:fld id="{89C7EBDD-4667-45BA-9CA7-CF6F054EBD43}" type="slidenum">
              <a:rPr lang="ja-JP" altLang="en-US" smtClean="0"/>
              <a:pPr/>
              <a:t>17</a:t>
            </a:fld>
            <a:endParaRPr lang="ja-JP" altLang="en-US" dirty="0"/>
          </a:p>
        </p:txBody>
      </p:sp>
    </p:spTree>
    <p:extLst>
      <p:ext uri="{BB962C8B-B14F-4D97-AF65-F5344CB8AC3E}">
        <p14:creationId xmlns:p14="http://schemas.microsoft.com/office/powerpoint/2010/main" val="2779699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581BDC-C066-627E-78A2-5D2A81028154}"/>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7869915-6044-86DA-645A-BB4CE25E6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1A37E00-4A6A-68AA-5D0A-094B7886E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C72C5A5-FCB5-06C1-88F4-BC57FE846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1B4982E3-3BC5-F2B0-D333-4F237C8CBB8F}"/>
              </a:ext>
            </a:extLst>
          </p:cNvPr>
          <p:cNvSpPr>
            <a:spLocks noGrp="1"/>
          </p:cNvSpPr>
          <p:nvPr>
            <p:ph type="title"/>
          </p:nvPr>
        </p:nvSpPr>
        <p:spPr>
          <a:xfrm>
            <a:off x="1094377" y="1050595"/>
            <a:ext cx="10003246"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今後の技術的施策（機械学習編）</a:t>
            </a:r>
          </a:p>
        </p:txBody>
      </p:sp>
      <p:sp>
        <p:nvSpPr>
          <p:cNvPr id="6" name="コンテンツ プレースホルダー 2">
            <a:extLst>
              <a:ext uri="{FF2B5EF4-FFF2-40B4-BE49-F238E27FC236}">
                <a16:creationId xmlns:a16="http://schemas.microsoft.com/office/drawing/2014/main" id="{5ABCC54F-0420-C357-F651-ABF8BBFBBD4E}"/>
              </a:ext>
            </a:extLst>
          </p:cNvPr>
          <p:cNvSpPr>
            <a:spLocks noGrp="1"/>
          </p:cNvSpPr>
          <p:nvPr>
            <p:ph idx="1"/>
          </p:nvPr>
        </p:nvSpPr>
        <p:spPr>
          <a:xfrm>
            <a:off x="1285239" y="2428279"/>
            <a:ext cx="9225223" cy="2800395"/>
          </a:xfrm>
        </p:spPr>
        <p:txBody>
          <a:bodyPr anchor="t">
            <a:noAutofit/>
          </a:bodyPr>
          <a:lstStyle/>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基数でクラス分けをする。</a:t>
            </a:r>
            <a:r>
              <a:rPr lang="ja-JP" altLang="en-US" dirty="0"/>
              <a:t>または</a:t>
            </a:r>
            <a:r>
              <a:rPr lang="en-US" altLang="ja-JP" dirty="0"/>
              <a:t>28</a:t>
            </a:r>
            <a:r>
              <a:rPr lang="ja-JP" altLang="en-US" dirty="0"/>
              <a:t>の感情で多値分類を行う。</a:t>
            </a:r>
            <a:endParaRPr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文章データ拡張方法を変える。</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（外注で増やす、</a:t>
            </a:r>
            <a:r>
              <a:rPr lang="en-US" altLang="ja-JP" dirty="0">
                <a:latin typeface="メイリオ" panose="020B0604030504040204" pitchFamily="50" charset="-128"/>
                <a:ea typeface="メイリオ" panose="020B0604030504040204" pitchFamily="50" charset="-128"/>
              </a:rPr>
              <a:t>GPT</a:t>
            </a:r>
            <a:r>
              <a:rPr lang="ja-JP" altLang="en-US" dirty="0">
                <a:latin typeface="メイリオ" panose="020B0604030504040204" pitchFamily="50" charset="-128"/>
                <a:ea typeface="メイリオ" panose="020B0604030504040204" pitchFamily="50" charset="-128"/>
              </a:rPr>
              <a:t>による類似文、長文化など）</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F131FEF4-C032-2735-7C6C-458CBBA083EC}"/>
              </a:ext>
            </a:extLst>
          </p:cNvPr>
          <p:cNvSpPr>
            <a:spLocks noGrp="1"/>
          </p:cNvSpPr>
          <p:nvPr>
            <p:ph type="sldNum" sz="quarter" idx="12"/>
          </p:nvPr>
        </p:nvSpPr>
        <p:spPr/>
        <p:txBody>
          <a:bodyPr/>
          <a:lstStyle/>
          <a:p>
            <a:fld id="{89C7EBDD-4667-45BA-9CA7-CF6F054EBD43}" type="slidenum">
              <a:rPr lang="ja-JP" altLang="en-US" smtClean="0"/>
              <a:pPr/>
              <a:t>18</a:t>
            </a:fld>
            <a:endParaRPr lang="ja-JP" altLang="en-US" dirty="0"/>
          </a:p>
        </p:txBody>
      </p:sp>
    </p:spTree>
    <p:extLst>
      <p:ext uri="{BB962C8B-B14F-4D97-AF65-F5344CB8AC3E}">
        <p14:creationId xmlns:p14="http://schemas.microsoft.com/office/powerpoint/2010/main" val="4044044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C8F470-AB68-E5CB-928B-C3164B3FF3E6}"/>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D99FC6B-CBB8-9683-8E60-7418E1E6D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110004020202020204"/>
              <a:ea typeface="+mn-ea"/>
              <a:cs typeface="+mn-cs"/>
            </a:endParaRPr>
          </a:p>
        </p:txBody>
      </p:sp>
      <p:sp>
        <p:nvSpPr>
          <p:cNvPr id="50" name="Right Triangle 49">
            <a:extLst>
              <a:ext uri="{FF2B5EF4-FFF2-40B4-BE49-F238E27FC236}">
                <a16:creationId xmlns:a16="http://schemas.microsoft.com/office/drawing/2014/main" id="{7D02DF81-BDC5-D711-052E-0609EDFE7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dirty="0">
              <a:ln>
                <a:noFill/>
              </a:ln>
              <a:solidFill>
                <a:prstClr val="white"/>
              </a:solidFill>
              <a:effectLst/>
              <a:uLnTx/>
              <a:uFillTx/>
              <a:latin typeface="游ゴシック" panose="02110004020202020204"/>
              <a:ea typeface="+mn-ea"/>
              <a:cs typeface="+mn-cs"/>
            </a:endParaRPr>
          </a:p>
        </p:txBody>
      </p:sp>
      <p:sp>
        <p:nvSpPr>
          <p:cNvPr id="52" name="Rectangle 51">
            <a:extLst>
              <a:ext uri="{FF2B5EF4-FFF2-40B4-BE49-F238E27FC236}">
                <a16:creationId xmlns:a16="http://schemas.microsoft.com/office/drawing/2014/main" id="{CC6C3AFC-3D88-0558-F98E-A7A1402D3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prstClr val="white"/>
              </a:solidFill>
              <a:effectLst/>
              <a:uLnTx/>
              <a:uFillTx/>
              <a:latin typeface="游ゴシック" panose="02110004020202020204"/>
              <a:ea typeface="+mn-ea"/>
              <a:cs typeface="+mn-cs"/>
            </a:endParaRPr>
          </a:p>
        </p:txBody>
      </p:sp>
      <p:sp>
        <p:nvSpPr>
          <p:cNvPr id="2" name="タイトル 1">
            <a:extLst>
              <a:ext uri="{FF2B5EF4-FFF2-40B4-BE49-F238E27FC236}">
                <a16:creationId xmlns:a16="http://schemas.microsoft.com/office/drawing/2014/main" id="{B1E61B41-92DE-0490-C490-4504FA80F330}"/>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kumimoji="1" lang="ja-JP" altLang="en-US" dirty="0">
                <a:latin typeface="メイリオ" panose="020B0604030504040204" pitchFamily="50" charset="-128"/>
                <a:ea typeface="メイリオ" panose="020B0604030504040204" pitchFamily="50" charset="-128"/>
              </a:rPr>
              <a:t>ビジネス活用</a:t>
            </a:r>
          </a:p>
        </p:txBody>
      </p:sp>
      <p:sp>
        <p:nvSpPr>
          <p:cNvPr id="6" name="コンテンツ プレースホルダー 2">
            <a:extLst>
              <a:ext uri="{FF2B5EF4-FFF2-40B4-BE49-F238E27FC236}">
                <a16:creationId xmlns:a16="http://schemas.microsoft.com/office/drawing/2014/main" id="{8DE120E4-BC28-8A43-8CB6-98DC58F4C3A2}"/>
              </a:ext>
            </a:extLst>
          </p:cNvPr>
          <p:cNvSpPr>
            <a:spLocks noGrp="1"/>
          </p:cNvSpPr>
          <p:nvPr>
            <p:ph idx="1"/>
          </p:nvPr>
        </p:nvSpPr>
        <p:spPr>
          <a:xfrm>
            <a:off x="1147777" y="2428279"/>
            <a:ext cx="9893046" cy="2800395"/>
          </a:xfrm>
        </p:spPr>
        <p:txBody>
          <a:bodyPr anchor="t">
            <a:noAutofit/>
          </a:bodyPr>
          <a:lstStyle/>
          <a:p>
            <a:r>
              <a:rPr lang="ja-JP" altLang="en-US" dirty="0">
                <a:latin typeface="メイリオ" panose="020B0604030504040204" pitchFamily="50" charset="-128"/>
                <a:ea typeface="メイリオ" panose="020B0604030504040204" pitchFamily="50" charset="-128"/>
              </a:rPr>
              <a:t>小売り：商品のレコメンドなど</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エンタメ：映画のレビュー</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医療：患者の心情</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r>
              <a:rPr lang="ja-JP" altLang="en-US" dirty="0"/>
              <a:t>スポーツ：コーチングと選手のモチベーション</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3685FC19-1ADF-805A-239F-67266FC74C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C7EBDD-4667-45BA-9CA7-CF6F054EBD43}" type="slidenum">
              <a:rPr kumimoji="1" lang="ja-JP" altLang="en-US" sz="2000" b="0" i="0" u="none" strike="noStrike" kern="1200" cap="none" spc="0" normalizeH="0" baseline="0" noProof="0" smtClean="0">
                <a:ln>
                  <a:noFill/>
                </a:ln>
                <a:solidFill>
                  <a:prstClr val="black"/>
                </a:solidFill>
                <a:effectLst/>
                <a:uLnTx/>
                <a:uFillTx/>
                <a:latin typeface="メイリオ" panose="020B0604030504040204" pitchFamily="50" charset="-128"/>
                <a:ea typeface="メイリオ" panose="020B060403050404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5791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2AF1F-F42D-7953-CBB2-B9703054E845}"/>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2457B87-FC73-45DF-ED7A-67B5C2B20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38A5D80-C74C-AEF8-E01A-844BA2AEEB54}"/>
              </a:ext>
            </a:extLst>
          </p:cNvPr>
          <p:cNvSpPr>
            <a:spLocks noGrp="1"/>
          </p:cNvSpPr>
          <p:nvPr>
            <p:ph type="title"/>
          </p:nvPr>
        </p:nvSpPr>
        <p:spPr>
          <a:xfrm>
            <a:off x="749595" y="240241"/>
            <a:ext cx="10332310" cy="1228299"/>
          </a:xfrm>
        </p:spPr>
        <p:txBody>
          <a:bodyPr>
            <a:normAutofit/>
          </a:bodyPr>
          <a:lstStyle/>
          <a:p>
            <a:r>
              <a:rPr kumimoji="1" lang="ja-JP" altLang="en-US" dirty="0">
                <a:latin typeface="メイリオ" panose="020B0604030504040204" pitchFamily="50" charset="-128"/>
                <a:ea typeface="メイリオ" panose="020B0604030504040204" pitchFamily="50" charset="-128"/>
              </a:rPr>
              <a:t>目次</a:t>
            </a:r>
          </a:p>
        </p:txBody>
      </p:sp>
      <p:sp>
        <p:nvSpPr>
          <p:cNvPr id="5" name="テキスト ボックス 4">
            <a:extLst>
              <a:ext uri="{FF2B5EF4-FFF2-40B4-BE49-F238E27FC236}">
                <a16:creationId xmlns:a16="http://schemas.microsoft.com/office/drawing/2014/main" id="{467FD340-8E3B-7076-13C4-1A4BAF926E54}"/>
              </a:ext>
            </a:extLst>
          </p:cNvPr>
          <p:cNvSpPr txBox="1"/>
          <p:nvPr/>
        </p:nvSpPr>
        <p:spPr>
          <a:xfrm>
            <a:off x="2806995" y="272362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2.</a:t>
            </a:r>
            <a:r>
              <a:rPr lang="ja-JP" altLang="en-US" sz="2800" dirty="0">
                <a:latin typeface="メイリオ" panose="020B0604030504040204" pitchFamily="50" charset="-128"/>
                <a:ea typeface="メイリオ" panose="020B0604030504040204" pitchFamily="50" charset="-128"/>
              </a:rPr>
              <a:t> システムの特徴</a:t>
            </a:r>
            <a:endParaRPr lang="en-US" altLang="ja-JP" sz="2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5E6AEB8-4273-A523-849C-89D7EB8C31B4}"/>
              </a:ext>
            </a:extLst>
          </p:cNvPr>
          <p:cNvSpPr txBox="1"/>
          <p:nvPr/>
        </p:nvSpPr>
        <p:spPr>
          <a:xfrm>
            <a:off x="2806995" y="2083879"/>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1.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音楽の隠れ家</a:t>
            </a:r>
            <a:r>
              <a:rPr kumimoji="1" lang="en-US" altLang="ja-JP" sz="2800" dirty="0">
                <a:latin typeface="メイリオ" panose="020B0604030504040204" pitchFamily="50" charset="-128"/>
                <a:ea typeface="メイリオ" panose="020B0604030504040204" pitchFamily="50" charset="-128"/>
              </a:rPr>
              <a:t>』</a:t>
            </a:r>
          </a:p>
        </p:txBody>
      </p:sp>
      <p:sp>
        <p:nvSpPr>
          <p:cNvPr id="10" name="テキスト ボックス 9">
            <a:extLst>
              <a:ext uri="{FF2B5EF4-FFF2-40B4-BE49-F238E27FC236}">
                <a16:creationId xmlns:a16="http://schemas.microsoft.com/office/drawing/2014/main" id="{65650A62-7B80-848F-CB28-636D35133D31}"/>
              </a:ext>
            </a:extLst>
          </p:cNvPr>
          <p:cNvSpPr txBox="1"/>
          <p:nvPr/>
        </p:nvSpPr>
        <p:spPr>
          <a:xfrm>
            <a:off x="2806995" y="3363370"/>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3. </a:t>
            </a:r>
            <a:r>
              <a:rPr lang="ja-JP" altLang="en-US" sz="2800" dirty="0">
                <a:latin typeface="メイリオ" panose="020B0604030504040204" pitchFamily="50" charset="-128"/>
                <a:ea typeface="メイリオ" panose="020B0604030504040204" pitchFamily="50" charset="-128"/>
              </a:rPr>
              <a:t>使用言語、環境、作成期間</a:t>
            </a:r>
            <a:endParaRPr lang="en-US" altLang="ja-JP" sz="2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918D96DD-01A8-15F4-0B54-D4F865BDB484}"/>
              </a:ext>
            </a:extLst>
          </p:cNvPr>
          <p:cNvSpPr txBox="1"/>
          <p:nvPr/>
        </p:nvSpPr>
        <p:spPr>
          <a:xfrm>
            <a:off x="2806995" y="4003115"/>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4. TFIDF</a:t>
            </a:r>
            <a:r>
              <a:rPr kumimoji="1" lang="ja-JP" altLang="en-US" sz="2800" dirty="0">
                <a:latin typeface="メイリオ" panose="020B0604030504040204" pitchFamily="50" charset="-128"/>
                <a:ea typeface="メイリオ" panose="020B0604030504040204" pitchFamily="50" charset="-128"/>
              </a:rPr>
              <a:t>による楽曲検索システム</a:t>
            </a:r>
            <a:endParaRPr kumimoji="1" lang="en-US" altLang="ja-JP"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AE99DFA5-0762-C389-D263-628349BAF382}"/>
              </a:ext>
            </a:extLst>
          </p:cNvPr>
          <p:cNvSpPr txBox="1"/>
          <p:nvPr/>
        </p:nvSpPr>
        <p:spPr>
          <a:xfrm>
            <a:off x="2806995" y="4642860"/>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5. </a:t>
            </a:r>
            <a:r>
              <a:rPr lang="ja-JP" altLang="en-US" sz="2800" dirty="0">
                <a:latin typeface="メイリオ" panose="020B0604030504040204" pitchFamily="50" charset="-128"/>
                <a:ea typeface="メイリオ" panose="020B0604030504040204" pitchFamily="50" charset="-128"/>
              </a:rPr>
              <a:t>エルボー法による楽曲分類</a:t>
            </a:r>
            <a:endParaRPr kumimoji="1"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49B5853-375B-49B2-475B-0CC2A8F7D7B6}"/>
              </a:ext>
            </a:extLst>
          </p:cNvPr>
          <p:cNvSpPr txBox="1"/>
          <p:nvPr/>
        </p:nvSpPr>
        <p:spPr>
          <a:xfrm>
            <a:off x="2806995" y="528260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6. </a:t>
            </a:r>
            <a:r>
              <a:rPr kumimoji="1" lang="en-US" altLang="ja-JP" sz="2800" dirty="0" err="1">
                <a:latin typeface="メイリオ" panose="020B0604030504040204" pitchFamily="50" charset="-128"/>
                <a:ea typeface="メイリオ" panose="020B0604030504040204" pitchFamily="50" charset="-128"/>
              </a:rPr>
              <a:t>SimCSE</a:t>
            </a:r>
            <a:r>
              <a:rPr kumimoji="1" lang="ja-JP" altLang="en-US" sz="2800" dirty="0">
                <a:latin typeface="メイリオ" panose="020B0604030504040204" pitchFamily="50" charset="-128"/>
                <a:ea typeface="メイリオ" panose="020B0604030504040204" pitchFamily="50" charset="-128"/>
              </a:rPr>
              <a:t>による歌詞の類似度</a:t>
            </a:r>
          </a:p>
        </p:txBody>
      </p:sp>
      <p:sp>
        <p:nvSpPr>
          <p:cNvPr id="14" name="テキスト ボックス 13">
            <a:extLst>
              <a:ext uri="{FF2B5EF4-FFF2-40B4-BE49-F238E27FC236}">
                <a16:creationId xmlns:a16="http://schemas.microsoft.com/office/drawing/2014/main" id="{CA4DFE45-4D73-E7A3-57BD-E8BD97BA10F6}"/>
              </a:ext>
            </a:extLst>
          </p:cNvPr>
          <p:cNvSpPr txBox="1"/>
          <p:nvPr/>
        </p:nvSpPr>
        <p:spPr>
          <a:xfrm>
            <a:off x="2806995" y="5922348"/>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7. </a:t>
            </a: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C8BDA4EB-1F7B-F544-6A48-238C4DEFE5FB}"/>
              </a:ext>
            </a:extLst>
          </p:cNvPr>
          <p:cNvSpPr/>
          <p:nvPr/>
        </p:nvSpPr>
        <p:spPr>
          <a:xfrm>
            <a:off x="749595" y="2083879"/>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7" name="テキスト ボックス 6">
            <a:extLst>
              <a:ext uri="{FF2B5EF4-FFF2-40B4-BE49-F238E27FC236}">
                <a16:creationId xmlns:a16="http://schemas.microsoft.com/office/drawing/2014/main" id="{BA19856A-0EBD-FF83-B8C5-020D1CD1E159}"/>
              </a:ext>
            </a:extLst>
          </p:cNvPr>
          <p:cNvSpPr txBox="1"/>
          <p:nvPr/>
        </p:nvSpPr>
        <p:spPr>
          <a:xfrm>
            <a:off x="1091947" y="2719213"/>
            <a:ext cx="1012614" cy="523220"/>
          </a:xfrm>
          <a:prstGeom prst="rect">
            <a:avLst/>
          </a:prstGeom>
          <a:noFill/>
          <a:ln>
            <a:noFill/>
          </a:ln>
        </p:spPr>
        <p:txBody>
          <a:bodyPr wrap="square" rtlCol="0">
            <a:spAutoFit/>
          </a:bodyPr>
          <a:lstStyle/>
          <a:p>
            <a:r>
              <a:rPr lang="ja-JP" altLang="en-US" sz="2800" dirty="0">
                <a:solidFill>
                  <a:schemeClr val="bg1"/>
                </a:solidFill>
                <a:latin typeface="メイリオ" panose="020B0604030504040204" pitchFamily="50" charset="-128"/>
                <a:ea typeface="メイリオ" panose="020B0604030504040204" pitchFamily="50" charset="-128"/>
              </a:rPr>
              <a:t>概要</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sp>
        <p:nvSpPr>
          <p:cNvPr id="15" name="正方形/長方形 14">
            <a:extLst>
              <a:ext uri="{FF2B5EF4-FFF2-40B4-BE49-F238E27FC236}">
                <a16:creationId xmlns:a16="http://schemas.microsoft.com/office/drawing/2014/main" id="{CCCD5703-3E69-BFB6-68FD-139ECB5C079D}"/>
              </a:ext>
            </a:extLst>
          </p:cNvPr>
          <p:cNvSpPr/>
          <p:nvPr/>
        </p:nvSpPr>
        <p:spPr>
          <a:xfrm>
            <a:off x="749595" y="3998636"/>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B3EDDE83-50B5-70D9-7FBA-9F7D2B63C8C3}"/>
              </a:ext>
            </a:extLst>
          </p:cNvPr>
          <p:cNvSpPr txBox="1"/>
          <p:nvPr/>
        </p:nvSpPr>
        <p:spPr>
          <a:xfrm>
            <a:off x="1091946" y="4420697"/>
            <a:ext cx="1012614" cy="954107"/>
          </a:xfrm>
          <a:prstGeom prst="rect">
            <a:avLst/>
          </a:prstGeom>
          <a:solidFill>
            <a:srgbClr val="156082"/>
          </a:solidFill>
          <a:ln>
            <a:solidFill>
              <a:schemeClr val="accent1"/>
            </a:solid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機能詳細</a:t>
            </a:r>
          </a:p>
        </p:txBody>
      </p:sp>
      <p:sp>
        <p:nvSpPr>
          <p:cNvPr id="19" name="正方形/長方形 18">
            <a:extLst>
              <a:ext uri="{FF2B5EF4-FFF2-40B4-BE49-F238E27FC236}">
                <a16:creationId xmlns:a16="http://schemas.microsoft.com/office/drawing/2014/main" id="{7C02D535-E869-7DE3-52C4-5DC2C1C93EA7}"/>
              </a:ext>
            </a:extLst>
          </p:cNvPr>
          <p:cNvSpPr/>
          <p:nvPr/>
        </p:nvSpPr>
        <p:spPr>
          <a:xfrm>
            <a:off x="749592" y="5913393"/>
            <a:ext cx="1628091" cy="527696"/>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5A9C56B8-B70E-B06C-8B37-71D3C522BB49}"/>
              </a:ext>
            </a:extLst>
          </p:cNvPr>
          <p:cNvSpPr/>
          <p:nvPr/>
        </p:nvSpPr>
        <p:spPr>
          <a:xfrm>
            <a:off x="9720442" y="591938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P14</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9638F7FA-2884-0E9E-4B04-3DC6F1EB84B4}"/>
              </a:ext>
            </a:extLst>
          </p:cNvPr>
          <p:cNvSpPr/>
          <p:nvPr/>
        </p:nvSpPr>
        <p:spPr>
          <a:xfrm>
            <a:off x="9720443" y="5280629"/>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ACAE7782-EE55-CCEE-6936-F49E0D0C99AB}"/>
              </a:ext>
            </a:extLst>
          </p:cNvPr>
          <p:cNvSpPr/>
          <p:nvPr/>
        </p:nvSpPr>
        <p:spPr>
          <a:xfrm>
            <a:off x="9720443" y="4641872"/>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P12</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86313345-6580-1086-A77E-976274EC387A}"/>
              </a:ext>
            </a:extLst>
          </p:cNvPr>
          <p:cNvSpPr/>
          <p:nvPr/>
        </p:nvSpPr>
        <p:spPr>
          <a:xfrm>
            <a:off x="9720443" y="2725601"/>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P8</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8BE6A4A8-AFA0-B81F-F891-3D92E102B78E}"/>
              </a:ext>
            </a:extLst>
          </p:cNvPr>
          <p:cNvSpPr/>
          <p:nvPr/>
        </p:nvSpPr>
        <p:spPr>
          <a:xfrm>
            <a:off x="9720443" y="2086844"/>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0DEBB154-2E64-2A12-40E3-CFA5F699B161}"/>
              </a:ext>
            </a:extLst>
          </p:cNvPr>
          <p:cNvSpPr/>
          <p:nvPr/>
        </p:nvSpPr>
        <p:spPr>
          <a:xfrm>
            <a:off x="9720443" y="336435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P9</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4E50C6AE-7DC3-FFF5-65AF-C55E63B296E5}"/>
              </a:ext>
            </a:extLst>
          </p:cNvPr>
          <p:cNvSpPr/>
          <p:nvPr/>
        </p:nvSpPr>
        <p:spPr>
          <a:xfrm>
            <a:off x="9720443" y="4003115"/>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P11</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2664ED0E-1AC4-B888-FBEB-412F988F9662}"/>
              </a:ext>
            </a:extLst>
          </p:cNvPr>
          <p:cNvSpPr>
            <a:spLocks noGrp="1"/>
          </p:cNvSpPr>
          <p:nvPr>
            <p:ph type="sldNum" sz="quarter" idx="12"/>
          </p:nvPr>
        </p:nvSpPr>
        <p:spPr/>
        <p:txBody>
          <a:bodyPr/>
          <a:lstStyle/>
          <a:p>
            <a:fld id="{89C7EBDD-4667-45BA-9CA7-CF6F054EBD43}" type="slidenum">
              <a:rPr lang="ja-JP" altLang="en-US" smtClean="0"/>
              <a:pPr/>
              <a:t>2</a:t>
            </a:fld>
            <a:endParaRPr lang="ja-JP" altLang="en-US" dirty="0"/>
          </a:p>
        </p:txBody>
      </p:sp>
    </p:spTree>
    <p:extLst>
      <p:ext uri="{BB962C8B-B14F-4D97-AF65-F5344CB8AC3E}">
        <p14:creationId xmlns:p14="http://schemas.microsoft.com/office/powerpoint/2010/main" val="103756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Triangle 7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コンテンツ プレースホルダー 2">
            <a:extLst>
              <a:ext uri="{FF2B5EF4-FFF2-40B4-BE49-F238E27FC236}">
                <a16:creationId xmlns:a16="http://schemas.microsoft.com/office/drawing/2014/main" id="{D41552DA-0E9A-3403-640E-92807B8323C2}"/>
              </a:ext>
            </a:extLst>
          </p:cNvPr>
          <p:cNvSpPr>
            <a:spLocks noGrp="1"/>
          </p:cNvSpPr>
          <p:nvPr>
            <p:ph idx="1"/>
          </p:nvPr>
        </p:nvSpPr>
        <p:spPr>
          <a:xfrm>
            <a:off x="732366" y="2361749"/>
            <a:ext cx="10723867" cy="1948235"/>
          </a:xfrm>
        </p:spPr>
        <p:txBody>
          <a:bodyPr anchor="t">
            <a:noAutofit/>
          </a:bodyPr>
          <a:lstStyle/>
          <a:p>
            <a:pPr algn="ctr"/>
            <a:endParaRPr kumimoji="1" lang="en-US" altLang="ja-JP" sz="4800" dirty="0">
              <a:latin typeface="メイリオ" panose="020B0604030504040204" pitchFamily="50" charset="-128"/>
              <a:ea typeface="メイリオ" panose="020B0604030504040204" pitchFamily="50" charset="-128"/>
            </a:endParaRPr>
          </a:p>
          <a:p>
            <a:pPr marL="0" indent="0" algn="ctr">
              <a:buNone/>
            </a:pPr>
            <a:r>
              <a:rPr kumimoji="1" lang="ja-JP" altLang="en-US" sz="4800" dirty="0">
                <a:latin typeface="メイリオ" panose="020B0604030504040204" pitchFamily="50" charset="-128"/>
                <a:ea typeface="メイリオ" panose="020B0604030504040204" pitchFamily="50" charset="-128"/>
              </a:rPr>
              <a:t>ご清聴ありがとうございました！</a:t>
            </a:r>
          </a:p>
        </p:txBody>
      </p:sp>
      <p:sp>
        <p:nvSpPr>
          <p:cNvPr id="2" name="スライド番号プレースホルダー 1">
            <a:extLst>
              <a:ext uri="{FF2B5EF4-FFF2-40B4-BE49-F238E27FC236}">
                <a16:creationId xmlns:a16="http://schemas.microsoft.com/office/drawing/2014/main" id="{65D99F8A-2846-0ACD-A117-576A1A367BBE}"/>
              </a:ext>
            </a:extLst>
          </p:cNvPr>
          <p:cNvSpPr>
            <a:spLocks noGrp="1"/>
          </p:cNvSpPr>
          <p:nvPr>
            <p:ph type="sldNum" sz="quarter" idx="12"/>
          </p:nvPr>
        </p:nvSpPr>
        <p:spPr/>
        <p:txBody>
          <a:bodyPr/>
          <a:lstStyle/>
          <a:p>
            <a:fld id="{89C7EBDD-4667-45BA-9CA7-CF6F054EBD43}" type="slidenum">
              <a:rPr lang="ja-JP" altLang="en-US" smtClean="0"/>
              <a:pPr/>
              <a:t>20</a:t>
            </a:fld>
            <a:endParaRPr lang="ja-JP" altLang="en-US" dirty="0"/>
          </a:p>
        </p:txBody>
      </p:sp>
    </p:spTree>
    <p:extLst>
      <p:ext uri="{BB962C8B-B14F-4D97-AF65-F5344CB8AC3E}">
        <p14:creationId xmlns:p14="http://schemas.microsoft.com/office/powerpoint/2010/main" val="6475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F72D87-A461-8C92-CF36-914F6C55F8EF}"/>
            </a:ext>
          </a:extLst>
        </p:cNvPr>
        <p:cNvGrpSpPr/>
        <p:nvPr/>
      </p:nvGrpSpPr>
      <p:grpSpPr>
        <a:xfrm>
          <a:off x="0" y="0"/>
          <a:ext cx="0" cy="0"/>
          <a:chOff x="0" y="0"/>
          <a:chExt cx="0" cy="0"/>
        </a:xfrm>
      </p:grpSpPr>
      <p:sp useBgFill="1">
        <p:nvSpPr>
          <p:cNvPr id="75" name="Rectangle 6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69">
            <a:extLst>
              <a:ext uri="{FF2B5EF4-FFF2-40B4-BE49-F238E27FC236}">
                <a16:creationId xmlns:a16="http://schemas.microsoft.com/office/drawing/2014/main" id="{F474090D-CD95-4B41-BE3D-6596953D3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Right Triangle 7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B8F3E811-B104-4DFF-951A-008C860FF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スライド番号プレースホルダー 1">
            <a:extLst>
              <a:ext uri="{FF2B5EF4-FFF2-40B4-BE49-F238E27FC236}">
                <a16:creationId xmlns:a16="http://schemas.microsoft.com/office/drawing/2014/main" id="{F33B8762-82ED-C5D6-14F2-7CACCCFEBE59}"/>
              </a:ext>
            </a:extLst>
          </p:cNvPr>
          <p:cNvSpPr>
            <a:spLocks noGrp="1"/>
          </p:cNvSpPr>
          <p:nvPr>
            <p:ph type="sldNum" sz="quarter" idx="12"/>
          </p:nvPr>
        </p:nvSpPr>
        <p:spPr/>
        <p:txBody>
          <a:bodyPr/>
          <a:lstStyle/>
          <a:p>
            <a:fld id="{89C7EBDD-4667-45BA-9CA7-CF6F054EBD43}" type="slidenum">
              <a:rPr lang="ja-JP" altLang="en-US" smtClean="0"/>
              <a:pPr/>
              <a:t>21</a:t>
            </a:fld>
            <a:endParaRPr lang="ja-JP" altLang="en-US" dirty="0"/>
          </a:p>
        </p:txBody>
      </p:sp>
      <p:sp>
        <p:nvSpPr>
          <p:cNvPr id="5" name="コンテンツ プレースホルダー 2">
            <a:extLst>
              <a:ext uri="{FF2B5EF4-FFF2-40B4-BE49-F238E27FC236}">
                <a16:creationId xmlns:a16="http://schemas.microsoft.com/office/drawing/2014/main" id="{785E395B-4820-93E9-CF58-28ACEBA8D197}"/>
              </a:ext>
            </a:extLst>
          </p:cNvPr>
          <p:cNvSpPr txBox="1">
            <a:spLocks/>
          </p:cNvSpPr>
          <p:nvPr/>
        </p:nvSpPr>
        <p:spPr>
          <a:xfrm>
            <a:off x="732366" y="2361749"/>
            <a:ext cx="10723867" cy="19482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ctr"/>
            <a:endParaRPr lang="en-US" altLang="ja-JP" sz="4800" dirty="0"/>
          </a:p>
          <a:p>
            <a:pPr marL="0" indent="0">
              <a:buNone/>
            </a:pPr>
            <a:r>
              <a:rPr kumimoji="1" lang="ja-JP" altLang="en-US" sz="4800" dirty="0">
                <a:latin typeface="メイリオ" panose="020B0604030504040204" pitchFamily="50" charset="-128"/>
                <a:ea typeface="メイリオ" panose="020B0604030504040204" pitchFamily="50" charset="-128"/>
              </a:rPr>
              <a:t>　</a:t>
            </a:r>
            <a:r>
              <a:rPr kumimoji="1" lang="en-US" altLang="ja-JP" sz="4800" dirty="0">
                <a:latin typeface="メイリオ" panose="020B0604030504040204" pitchFamily="50" charset="-128"/>
                <a:ea typeface="メイリオ" panose="020B0604030504040204" pitchFamily="50" charset="-128"/>
              </a:rPr>
              <a:t>Appendix</a:t>
            </a:r>
            <a:endParaRPr kumimoji="1" lang="ja-JP" altLang="en-US" sz="4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9987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31FE7-77B5-95FB-C27A-62D01C50127A}"/>
              </a:ext>
            </a:extLst>
          </p:cNvPr>
          <p:cNvSpPr>
            <a:spLocks noGrp="1"/>
          </p:cNvSpPr>
          <p:nvPr>
            <p:ph type="title"/>
          </p:nvPr>
        </p:nvSpPr>
        <p:spPr>
          <a:xfrm>
            <a:off x="838200" y="378509"/>
            <a:ext cx="10515600" cy="1325563"/>
          </a:xfrm>
        </p:spPr>
        <p:txBody>
          <a:bodyPr/>
          <a:lstStyle/>
          <a:p>
            <a:r>
              <a:rPr lang="ja-JP" altLang="en-US" dirty="0">
                <a:latin typeface="メイリオ" panose="020B0604030504040204" pitchFamily="50" charset="-128"/>
                <a:ea typeface="メイリオ" panose="020B0604030504040204" pitchFamily="50" charset="-128"/>
              </a:rPr>
              <a:t>画面推移図（詳しくは別ファイルのシステム構成図）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B8EF50AF-F82F-4336-3984-EDD7DD3F2999}"/>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6DA275FC-450B-AC5E-F03C-055FB06DE764}"/>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clusters.html</a:t>
            </a:r>
            <a:endParaRPr kumimoji="1" lang="ja-JP" altLang="en-US" sz="2400" dirty="0"/>
          </a:p>
        </p:txBody>
      </p:sp>
      <p:sp>
        <p:nvSpPr>
          <p:cNvPr id="7" name="テキスト ボックス 6">
            <a:extLst>
              <a:ext uri="{FF2B5EF4-FFF2-40B4-BE49-F238E27FC236}">
                <a16:creationId xmlns:a16="http://schemas.microsoft.com/office/drawing/2014/main" id="{8D2538B7-1E73-CDA0-6216-6E2EB6376A4C}"/>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CA2D1263-F4FA-A0F0-1B06-04D59020C273}"/>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1821280A-E1AD-0BC4-7C05-E367D9392744}"/>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41D0791C-C68B-628D-3BA4-E7528773FE26}"/>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timeseries.html</a:t>
            </a:r>
            <a:endParaRPr kumimoji="1" lang="ja-JP" altLang="en-US" sz="2400" dirty="0"/>
          </a:p>
        </p:txBody>
      </p:sp>
      <p:sp>
        <p:nvSpPr>
          <p:cNvPr id="15" name="テキスト ボックス 14">
            <a:extLst>
              <a:ext uri="{FF2B5EF4-FFF2-40B4-BE49-F238E27FC236}">
                <a16:creationId xmlns:a16="http://schemas.microsoft.com/office/drawing/2014/main" id="{D17266D8-DBFE-54B0-26DA-86524436527A}"/>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7C85D4E4-5AFA-3E57-4594-17434211EFB7}"/>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D48E3E9E-A5C1-B09C-F23C-620AA5C8D63B}"/>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D3B93844-29AC-D280-D79C-F5835E2670AF}"/>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A74220CB-B090-DB73-3A1C-E1C99334625A}"/>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91FD4070-0724-343A-D420-C485A8873C0C}"/>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5D05D0F2-4266-1740-D7E0-5C18151436ED}"/>
              </a:ext>
            </a:extLst>
          </p:cNvPr>
          <p:cNvCxnSpPr>
            <a:cxnSpLocks/>
            <a:endCxn id="13" idx="1"/>
          </p:cNvCxnSpPr>
          <p:nvPr/>
        </p:nvCxnSpPr>
        <p:spPr>
          <a:xfrm>
            <a:off x="5155963" y="4139461"/>
            <a:ext cx="801324" cy="38052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70625EC-8F86-315C-1FCA-B8AF39EA61A2}"/>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A8E4AE3C-FF36-240C-1D54-C2BE77C36C39}"/>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F7FADA4B-E7F1-E5DD-40E9-0DB3B82E5B53}"/>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AB7B5FCD-7FE4-F2E4-BF88-C9501CC82BC7}"/>
              </a:ext>
            </a:extLst>
          </p:cNvPr>
          <p:cNvSpPr txBox="1"/>
          <p:nvPr/>
        </p:nvSpPr>
        <p:spPr>
          <a:xfrm>
            <a:off x="502482" y="3630874"/>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a:solidFill>
                  <a:srgbClr val="1D1C1D"/>
                </a:solidFill>
                <a:effectLst/>
                <a:latin typeface="メイリオ" panose="020B0604030504040204" pitchFamily="50" charset="-128"/>
                <a:ea typeface="メイリオ" panose="020B0604030504040204" pitchFamily="50" charset="-128"/>
              </a:rPr>
              <a:t>トップ画面</a:t>
            </a:r>
            <a:endParaRPr lang="en-US" altLang="ja-JP" i="0">
              <a:solidFill>
                <a:srgbClr val="1D1C1D"/>
              </a:solidFill>
              <a:effectLst/>
              <a:latin typeface="メイリオ" panose="020B0604030504040204" pitchFamily="50" charset="-128"/>
              <a:ea typeface="メイリオ" panose="020B0604030504040204" pitchFamily="50" charset="-128"/>
            </a:endParaRPr>
          </a:p>
          <a:p>
            <a:r>
              <a:rPr lang="ja-JP" altLang="en-US" i="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35707BBC-C79F-854F-EFAB-969E99FA3D92}"/>
              </a:ext>
            </a:extLst>
          </p:cNvPr>
          <p:cNvSpPr txBox="1"/>
          <p:nvPr/>
        </p:nvSpPr>
        <p:spPr>
          <a:xfrm>
            <a:off x="4963364" y="2252383"/>
            <a:ext cx="3033130"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重要語検索結果を掲載</a:t>
            </a:r>
          </a:p>
        </p:txBody>
      </p:sp>
      <p:sp>
        <p:nvSpPr>
          <p:cNvPr id="8" name="テキスト ボックス 7">
            <a:extLst>
              <a:ext uri="{FF2B5EF4-FFF2-40B4-BE49-F238E27FC236}">
                <a16:creationId xmlns:a16="http://schemas.microsoft.com/office/drawing/2014/main" id="{1E46AFEA-D90A-53B0-90BE-F6A55DF0DF13}"/>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9" name="テキスト ボックス 8">
            <a:extLst>
              <a:ext uri="{FF2B5EF4-FFF2-40B4-BE49-F238E27FC236}">
                <a16:creationId xmlns:a16="http://schemas.microsoft.com/office/drawing/2014/main" id="{B4BF58E8-672E-3A02-AAD0-68D39CC46326}"/>
              </a:ext>
            </a:extLst>
          </p:cNvPr>
          <p:cNvSpPr txBox="1"/>
          <p:nvPr/>
        </p:nvSpPr>
        <p:spPr>
          <a:xfrm>
            <a:off x="4476080" y="3691057"/>
            <a:ext cx="2521392"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鑑賞済み楽曲の特徴</a:t>
            </a:r>
          </a:p>
        </p:txBody>
      </p:sp>
      <p:sp>
        <p:nvSpPr>
          <p:cNvPr id="11" name="テキスト ボックス 10">
            <a:extLst>
              <a:ext uri="{FF2B5EF4-FFF2-40B4-BE49-F238E27FC236}">
                <a16:creationId xmlns:a16="http://schemas.microsoft.com/office/drawing/2014/main" id="{C53D1045-539D-781A-672C-304A2CC78948}"/>
              </a:ext>
            </a:extLst>
          </p:cNvPr>
          <p:cNvSpPr txBox="1"/>
          <p:nvPr/>
        </p:nvSpPr>
        <p:spPr>
          <a:xfrm>
            <a:off x="5951996" y="4748756"/>
            <a:ext cx="2809713"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楽曲を種別で掲載</a:t>
            </a:r>
          </a:p>
        </p:txBody>
      </p:sp>
      <p:sp>
        <p:nvSpPr>
          <p:cNvPr id="16" name="テキスト ボックス 15">
            <a:extLst>
              <a:ext uri="{FF2B5EF4-FFF2-40B4-BE49-F238E27FC236}">
                <a16:creationId xmlns:a16="http://schemas.microsoft.com/office/drawing/2014/main" id="{10C854E7-4AD8-05CB-B19C-86D27F87C469}"/>
              </a:ext>
            </a:extLst>
          </p:cNvPr>
          <p:cNvSpPr txBox="1"/>
          <p:nvPr/>
        </p:nvSpPr>
        <p:spPr>
          <a:xfrm>
            <a:off x="5030790" y="6129615"/>
            <a:ext cx="2898278"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聴きたい楽曲の順を予測</a:t>
            </a:r>
          </a:p>
        </p:txBody>
      </p:sp>
      <p:sp>
        <p:nvSpPr>
          <p:cNvPr id="3" name="スライド番号プレースホルダー 2">
            <a:extLst>
              <a:ext uri="{FF2B5EF4-FFF2-40B4-BE49-F238E27FC236}">
                <a16:creationId xmlns:a16="http://schemas.microsoft.com/office/drawing/2014/main" id="{5E0E9DD8-6D73-DFD4-F672-A793CFD824E6}"/>
              </a:ext>
            </a:extLst>
          </p:cNvPr>
          <p:cNvSpPr>
            <a:spLocks noGrp="1"/>
          </p:cNvSpPr>
          <p:nvPr>
            <p:ph type="sldNum" sz="quarter" idx="12"/>
          </p:nvPr>
        </p:nvSpPr>
        <p:spPr/>
        <p:txBody>
          <a:bodyPr/>
          <a:lstStyle/>
          <a:p>
            <a:fld id="{89C7EBDD-4667-45BA-9CA7-CF6F054EBD43}" type="slidenum">
              <a:rPr lang="ja-JP" altLang="en-US" smtClean="0"/>
              <a:pPr/>
              <a:t>22</a:t>
            </a:fld>
            <a:endParaRPr lang="ja-JP" altLang="en-US" dirty="0"/>
          </a:p>
        </p:txBody>
      </p:sp>
    </p:spTree>
    <p:extLst>
      <p:ext uri="{BB962C8B-B14F-4D97-AF65-F5344CB8AC3E}">
        <p14:creationId xmlns:p14="http://schemas.microsoft.com/office/powerpoint/2010/main" val="137100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2D42D1-12D6-A7C3-1DCA-4EE66F56E68C}"/>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p>
        </p:txBody>
      </p:sp>
      <p:sp>
        <p:nvSpPr>
          <p:cNvPr id="3" name="コンテンツ プレースホルダー 2">
            <a:extLst>
              <a:ext uri="{FF2B5EF4-FFF2-40B4-BE49-F238E27FC236}">
                <a16:creationId xmlns:a16="http://schemas.microsoft.com/office/drawing/2014/main" id="{589EAD3A-3511-1695-BF32-ED522569FB13}"/>
              </a:ext>
            </a:extLst>
          </p:cNvPr>
          <p:cNvSpPr>
            <a:spLocks noGrp="1"/>
          </p:cNvSpPr>
          <p:nvPr>
            <p:ph idx="1"/>
          </p:nvPr>
        </p:nvSpPr>
        <p:spPr/>
        <p:txBody>
          <a:bodyPr>
            <a:normAutofit/>
          </a:bodyPr>
          <a:lstStyle/>
          <a:p>
            <a:r>
              <a:rPr lang="ja-JP" altLang="en-US" b="0" i="0" dirty="0">
                <a:solidFill>
                  <a:srgbClr val="040C28"/>
                </a:solidFill>
                <a:effectLst/>
                <a:latin typeface="メイリオ" panose="020B0604030504040204" pitchFamily="50" charset="-128"/>
                <a:ea typeface="メイリオ" panose="020B0604030504040204" pitchFamily="50" charset="-128"/>
              </a:rPr>
              <a:t>自然言語処理</a:t>
            </a:r>
            <a:r>
              <a:rPr lang="en-US" altLang="ja-JP" b="0" i="0" dirty="0">
                <a:solidFill>
                  <a:srgbClr val="040C28"/>
                </a:solidFill>
                <a:effectLst/>
                <a:latin typeface="メイリオ" panose="020B0604030504040204" pitchFamily="50" charset="-128"/>
                <a:ea typeface="メイリオ" panose="020B0604030504040204" pitchFamily="50" charset="-128"/>
              </a:rPr>
              <a:t>:</a:t>
            </a:r>
          </a:p>
          <a:p>
            <a:pPr marL="0" indent="0">
              <a:buNone/>
            </a:pPr>
            <a:r>
              <a:rPr lang="ja-JP" altLang="en-US" dirty="0">
                <a:solidFill>
                  <a:srgbClr val="040C28"/>
                </a:solidFill>
                <a:latin typeface="メイリオ" panose="020B0604030504040204" pitchFamily="50" charset="-128"/>
                <a:ea typeface="メイリオ" panose="020B0604030504040204" pitchFamily="50" charset="-128"/>
              </a:rPr>
              <a:t>　</a:t>
            </a:r>
            <a:r>
              <a:rPr lang="ja-JP" altLang="en-US" b="0" i="0" dirty="0">
                <a:solidFill>
                  <a:srgbClr val="040C28"/>
                </a:solidFill>
                <a:effectLst/>
                <a:latin typeface="メイリオ" panose="020B0604030504040204" pitchFamily="50" charset="-128"/>
                <a:ea typeface="メイリオ" panose="020B0604030504040204" pitchFamily="50" charset="-128"/>
              </a:rPr>
              <a:t>自然言語をコンピュータに処理させる一連の技術</a:t>
            </a:r>
            <a:r>
              <a:rPr lang="en-US" altLang="ja-JP" b="0" i="0" dirty="0">
                <a:solidFill>
                  <a:srgbClr val="040C28"/>
                </a:solidFill>
                <a:effectLst/>
                <a:latin typeface="メイリオ" panose="020B0604030504040204" pitchFamily="50" charset="-128"/>
                <a:ea typeface="メイリオ" panose="020B0604030504040204" pitchFamily="50" charset="-128"/>
              </a:rPr>
              <a:t>[1]</a:t>
            </a:r>
          </a:p>
          <a:p>
            <a:endParaRPr lang="en-US" altLang="ja-JP" b="0" i="0" dirty="0">
              <a:solidFill>
                <a:srgbClr val="040C28"/>
              </a:solidFill>
              <a:effectLst/>
              <a:latin typeface="メイリオ" panose="020B0604030504040204" pitchFamily="50" charset="-128"/>
              <a:ea typeface="メイリオ" panose="020B0604030504040204" pitchFamily="50" charset="-128"/>
            </a:endParaRPr>
          </a:p>
          <a:p>
            <a:r>
              <a:rPr kumimoji="1" lang="en-US" altLang="ja-JP" dirty="0">
                <a:solidFill>
                  <a:srgbClr val="040C28"/>
                </a:solidFill>
                <a:latin typeface="メイリオ" panose="020B0604030504040204" pitchFamily="50" charset="-128"/>
                <a:ea typeface="メイリオ" panose="020B0604030504040204" pitchFamily="50" charset="-128"/>
              </a:rPr>
              <a:t>LLM</a:t>
            </a:r>
            <a:r>
              <a:rPr kumimoji="1" lang="ja-JP" altLang="en-US" dirty="0">
                <a:solidFill>
                  <a:srgbClr val="040C28"/>
                </a:solidFill>
                <a:latin typeface="メイリオ" panose="020B0604030504040204" pitchFamily="50" charset="-128"/>
                <a:ea typeface="メイリオ" panose="020B0604030504040204" pitchFamily="50" charset="-128"/>
              </a:rPr>
              <a:t>（大規模言語モデル）</a:t>
            </a:r>
            <a:r>
              <a:rPr kumimoji="1" lang="en-US" altLang="ja-JP" dirty="0">
                <a:solidFill>
                  <a:srgbClr val="040C28"/>
                </a:solidFill>
                <a:latin typeface="メイリオ" panose="020B0604030504040204" pitchFamily="50" charset="-128"/>
                <a:ea typeface="メイリオ" panose="020B0604030504040204" pitchFamily="50" charset="-128"/>
              </a:rPr>
              <a:t>:</a:t>
            </a:r>
          </a:p>
          <a:p>
            <a:pPr marL="0" indent="0">
              <a:buNone/>
            </a:pPr>
            <a:r>
              <a:rPr kumimoji="1" lang="ja-JP" altLang="en-US" dirty="0">
                <a:solidFill>
                  <a:srgbClr val="040C28"/>
                </a:solidFill>
                <a:latin typeface="メイリオ" panose="020B0604030504040204" pitchFamily="50" charset="-128"/>
                <a:ea typeface="メイリオ" panose="020B0604030504040204" pitchFamily="50" charset="-128"/>
              </a:rPr>
              <a:t>　膨大なテキストデータと高度なディープラーニング技術を用いて構築された、自然言語処理</a:t>
            </a:r>
            <a:r>
              <a:rPr lang="ja-JP" altLang="en-US" dirty="0">
                <a:solidFill>
                  <a:srgbClr val="040C28"/>
                </a:solidFill>
                <a:latin typeface="メイリオ" panose="020B0604030504040204" pitchFamily="50" charset="-128"/>
                <a:ea typeface="メイリオ" panose="020B0604030504040204" pitchFamily="50" charset="-128"/>
              </a:rPr>
              <a:t>の</a:t>
            </a:r>
            <a:r>
              <a:rPr kumimoji="1" lang="ja-JP" altLang="en-US" dirty="0">
                <a:solidFill>
                  <a:srgbClr val="040C28"/>
                </a:solidFill>
                <a:latin typeface="メイリオ" panose="020B0604030504040204" pitchFamily="50" charset="-128"/>
                <a:ea typeface="メイリオ" panose="020B0604030504040204" pitchFamily="50" charset="-128"/>
              </a:rPr>
              <a:t>技術</a:t>
            </a:r>
          </a:p>
          <a:p>
            <a:pPr lvl="1"/>
            <a:r>
              <a:rPr kumimoji="1" lang="ja-JP" altLang="en-US" dirty="0">
                <a:solidFill>
                  <a:srgbClr val="040C28"/>
                </a:solidFill>
                <a:latin typeface="メイリオ" panose="020B0604030504040204" pitchFamily="50" charset="-128"/>
                <a:ea typeface="メイリオ" panose="020B0604030504040204" pitchFamily="50" charset="-128"/>
              </a:rPr>
              <a:t>タスク：テキスト分類や感情分析、情報抽出、文章要約、テキスト生成、質問応答</a:t>
            </a:r>
            <a:r>
              <a:rPr lang="ja-JP" altLang="en-US" dirty="0">
                <a:solidFill>
                  <a:srgbClr val="040C28"/>
                </a:solidFill>
                <a:latin typeface="メイリオ" panose="020B0604030504040204" pitchFamily="50" charset="-128"/>
                <a:ea typeface="メイリオ" panose="020B0604030504040204" pitchFamily="50" charset="-128"/>
              </a:rPr>
              <a:t>など </a:t>
            </a:r>
            <a:r>
              <a:rPr kumimoji="1" lang="en-US" altLang="ja-JP" dirty="0">
                <a:solidFill>
                  <a:srgbClr val="040C28"/>
                </a:solidFill>
                <a:latin typeface="メイリオ" panose="020B0604030504040204" pitchFamily="50" charset="-128"/>
                <a:ea typeface="メイリオ" panose="020B0604030504040204" pitchFamily="50" charset="-128"/>
              </a:rPr>
              <a:t>[2]</a:t>
            </a:r>
          </a:p>
          <a:p>
            <a:pPr lvl="1"/>
            <a:r>
              <a:rPr lang="ja-JP" altLang="en-US" dirty="0">
                <a:solidFill>
                  <a:srgbClr val="040C28"/>
                </a:solidFill>
                <a:latin typeface="メイリオ" panose="020B0604030504040204" pitchFamily="50" charset="-128"/>
                <a:ea typeface="メイリオ" panose="020B0604030504040204" pitchFamily="50" charset="-128"/>
              </a:rPr>
              <a:t>例）</a:t>
            </a:r>
            <a:r>
              <a:rPr lang="en-US" altLang="ja-JP" dirty="0">
                <a:solidFill>
                  <a:srgbClr val="040C28"/>
                </a:solidFill>
                <a:latin typeface="メイリオ" panose="020B0604030504040204" pitchFamily="50" charset="-128"/>
                <a:ea typeface="メイリオ" panose="020B0604030504040204" pitchFamily="50" charset="-128"/>
              </a:rPr>
              <a:t>BERT, </a:t>
            </a:r>
            <a:r>
              <a:rPr lang="en-US" altLang="ja-JP" dirty="0" err="1">
                <a:solidFill>
                  <a:srgbClr val="040C28"/>
                </a:solidFill>
                <a:latin typeface="メイリオ" panose="020B0604030504040204" pitchFamily="50" charset="-128"/>
                <a:ea typeface="メイリオ" panose="020B0604030504040204" pitchFamily="50" charset="-128"/>
              </a:rPr>
              <a:t>PaLM</a:t>
            </a:r>
            <a:r>
              <a:rPr lang="en-US" altLang="ja-JP" dirty="0">
                <a:solidFill>
                  <a:srgbClr val="040C28"/>
                </a:solidFill>
                <a:latin typeface="メイリオ" panose="020B0604030504040204" pitchFamily="50" charset="-128"/>
                <a:ea typeface="メイリオ" panose="020B0604030504040204" pitchFamily="50" charset="-128"/>
              </a:rPr>
              <a:t>, GPT-4</a:t>
            </a:r>
            <a:r>
              <a:rPr lang="ja-JP" altLang="en-US" dirty="0">
                <a:solidFill>
                  <a:srgbClr val="040C28"/>
                </a:solidFill>
                <a:latin typeface="メイリオ" panose="020B0604030504040204" pitchFamily="50" charset="-128"/>
                <a:ea typeface="メイリオ" panose="020B0604030504040204" pitchFamily="50" charset="-128"/>
              </a:rPr>
              <a:t>など</a:t>
            </a:r>
            <a:endParaRPr kumimoji="1" lang="en-US" altLang="ja-JP" dirty="0">
              <a:solidFill>
                <a:srgbClr val="040C28"/>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BDE69AD5-755A-8A1E-839D-AF8B5D7F4BB1}"/>
              </a:ext>
            </a:extLst>
          </p:cNvPr>
          <p:cNvSpPr txBox="1"/>
          <p:nvPr/>
        </p:nvSpPr>
        <p:spPr>
          <a:xfrm>
            <a:off x="838200" y="6169709"/>
            <a:ext cx="10515600" cy="646331"/>
          </a:xfrm>
          <a:prstGeom prst="rect">
            <a:avLst/>
          </a:prstGeom>
          <a:noFill/>
        </p:spPr>
        <p:txBody>
          <a:bodyPr wrap="square" rtlCol="0">
            <a:spAutoFit/>
          </a:bodyPr>
          <a:lstStyle/>
          <a:p>
            <a:r>
              <a:rPr lang="en-US" altLang="ja-JP" b="0" i="0">
                <a:solidFill>
                  <a:srgbClr val="040C28"/>
                </a:solidFill>
                <a:effectLst/>
                <a:latin typeface="メイリオ" panose="020B0604030504040204" pitchFamily="50" charset="-128"/>
                <a:ea typeface="メイリオ" panose="020B0604030504040204" pitchFamily="50" charset="-128"/>
              </a:rPr>
              <a:t>[1] https://www.skillupai.com/blog/tech/nlp/</a:t>
            </a:r>
            <a:endParaRPr kumimoji="1" lang="en-US" altLang="ja-JP">
              <a:solidFill>
                <a:srgbClr val="040C28"/>
              </a:solidFill>
              <a:latin typeface="メイリオ" panose="020B0604030504040204" pitchFamily="50" charset="-128"/>
              <a:ea typeface="メイリオ" panose="020B0604030504040204" pitchFamily="50" charset="-128"/>
            </a:endParaRPr>
          </a:p>
          <a:p>
            <a:r>
              <a:rPr kumimoji="1" lang="en-US" altLang="ja-JP">
                <a:solidFill>
                  <a:srgbClr val="040C28"/>
                </a:solidFill>
                <a:latin typeface="メイリオ" panose="020B0604030504040204" pitchFamily="50" charset="-128"/>
                <a:ea typeface="メイリオ" panose="020B0604030504040204" pitchFamily="50" charset="-128"/>
              </a:rPr>
              <a:t>[2] https://www.nec-solutioninnovators.co.jp/sp/contents/column/20240229_llm.html</a:t>
            </a:r>
            <a:endParaRPr kumimoji="1" lang="ja-JP" altLang="en-US"/>
          </a:p>
        </p:txBody>
      </p:sp>
      <p:sp>
        <p:nvSpPr>
          <p:cNvPr id="5" name="スライド番号プレースホルダー 4">
            <a:extLst>
              <a:ext uri="{FF2B5EF4-FFF2-40B4-BE49-F238E27FC236}">
                <a16:creationId xmlns:a16="http://schemas.microsoft.com/office/drawing/2014/main" id="{2660CFFE-405B-F3DA-9F44-4AA0E9E79ECD}"/>
              </a:ext>
            </a:extLst>
          </p:cNvPr>
          <p:cNvSpPr>
            <a:spLocks noGrp="1"/>
          </p:cNvSpPr>
          <p:nvPr>
            <p:ph type="sldNum" sz="quarter" idx="12"/>
          </p:nvPr>
        </p:nvSpPr>
        <p:spPr/>
        <p:txBody>
          <a:bodyPr/>
          <a:lstStyle/>
          <a:p>
            <a:fld id="{89C7EBDD-4667-45BA-9CA7-CF6F054EBD43}" type="slidenum">
              <a:rPr lang="ja-JP" altLang="en-US" smtClean="0"/>
              <a:pPr/>
              <a:t>23</a:t>
            </a:fld>
            <a:endParaRPr lang="ja-JP" altLang="en-US" dirty="0"/>
          </a:p>
        </p:txBody>
      </p:sp>
    </p:spTree>
    <p:extLst>
      <p:ext uri="{BB962C8B-B14F-4D97-AF65-F5344CB8AC3E}">
        <p14:creationId xmlns:p14="http://schemas.microsoft.com/office/powerpoint/2010/main" val="3842124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7CB37B-447C-6190-5963-842A5FE9247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AA4BD23C-0E27-B705-C8F3-45226CBA4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8C8E7F3-7AB6-4B07-1617-D450DE5B81FB}"/>
              </a:ext>
            </a:extLst>
          </p:cNvPr>
          <p:cNvSpPr>
            <a:spLocks noGrp="1"/>
          </p:cNvSpPr>
          <p:nvPr>
            <p:ph type="title"/>
          </p:nvPr>
        </p:nvSpPr>
        <p:spPr>
          <a:xfrm>
            <a:off x="749595" y="240241"/>
            <a:ext cx="10332310" cy="1228299"/>
          </a:xfrm>
        </p:spPr>
        <p:txBody>
          <a:bodyPr>
            <a:normAutofit/>
          </a:bodyPr>
          <a:lstStyle/>
          <a:p>
            <a:r>
              <a:rPr kumimoji="1" lang="ja-JP" altLang="en-US" dirty="0">
                <a:latin typeface="メイリオ" panose="020B0604030504040204" pitchFamily="50" charset="-128"/>
                <a:ea typeface="メイリオ" panose="020B0604030504040204" pitchFamily="50" charset="-128"/>
              </a:rPr>
              <a:t>目次</a:t>
            </a:r>
          </a:p>
        </p:txBody>
      </p:sp>
      <p:sp>
        <p:nvSpPr>
          <p:cNvPr id="5" name="テキスト ボックス 4">
            <a:extLst>
              <a:ext uri="{FF2B5EF4-FFF2-40B4-BE49-F238E27FC236}">
                <a16:creationId xmlns:a16="http://schemas.microsoft.com/office/drawing/2014/main" id="{0578C84A-CBE2-8CA4-277B-F72497B10F04}"/>
              </a:ext>
            </a:extLst>
          </p:cNvPr>
          <p:cNvSpPr txBox="1"/>
          <p:nvPr/>
        </p:nvSpPr>
        <p:spPr>
          <a:xfrm>
            <a:off x="2806995" y="272362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2. </a:t>
            </a:r>
            <a:r>
              <a:rPr lang="ja-JP" altLang="en-US" sz="2800" dirty="0">
                <a:latin typeface="メイリオ" panose="020B0604030504040204" pitchFamily="50" charset="-128"/>
                <a:ea typeface="メイリオ" panose="020B0604030504040204" pitchFamily="50" charset="-128"/>
              </a:rPr>
              <a:t>歌詞の類似度</a:t>
            </a:r>
            <a:endParaRPr lang="en-US" altLang="ja-JP" sz="2800" dirty="0">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5932E7D1-1C52-8D29-646B-F7F57D16E4B0}"/>
              </a:ext>
            </a:extLst>
          </p:cNvPr>
          <p:cNvSpPr txBox="1"/>
          <p:nvPr/>
        </p:nvSpPr>
        <p:spPr>
          <a:xfrm>
            <a:off x="2806995" y="2083879"/>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1. </a:t>
            </a:r>
            <a:r>
              <a:rPr kumimoji="1" lang="ja-JP" altLang="en-US" sz="2800" dirty="0">
                <a:latin typeface="メイリオ" panose="020B0604030504040204" pitchFamily="50" charset="-128"/>
                <a:ea typeface="メイリオ" panose="020B0604030504040204" pitchFamily="50" charset="-128"/>
              </a:rPr>
              <a:t>検索機能</a:t>
            </a:r>
            <a:endParaRPr kumimoji="1" lang="en-US" altLang="ja-JP" sz="2800" dirty="0">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2BB80443-1C93-1587-DF74-DE38DBB099D4}"/>
              </a:ext>
            </a:extLst>
          </p:cNvPr>
          <p:cNvSpPr txBox="1"/>
          <p:nvPr/>
        </p:nvSpPr>
        <p:spPr>
          <a:xfrm>
            <a:off x="2806995" y="3363370"/>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3. </a:t>
            </a:r>
            <a:r>
              <a:rPr lang="ja-JP" altLang="en-US" sz="2800" dirty="0">
                <a:latin typeface="メイリオ" panose="020B0604030504040204" pitchFamily="50" charset="-128"/>
                <a:ea typeface="メイリオ" panose="020B0604030504040204" pitchFamily="50" charset="-128"/>
              </a:rPr>
              <a:t>楽曲分類</a:t>
            </a:r>
            <a:endParaRPr lang="en-US" altLang="ja-JP" sz="2800" dirty="0">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5DD64385-F61D-426E-6CC3-C6F84FE519C8}"/>
              </a:ext>
            </a:extLst>
          </p:cNvPr>
          <p:cNvSpPr txBox="1"/>
          <p:nvPr/>
        </p:nvSpPr>
        <p:spPr>
          <a:xfrm>
            <a:off x="2806995" y="4003115"/>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4. LSTM</a:t>
            </a:r>
            <a:r>
              <a:rPr kumimoji="1" lang="ja-JP" altLang="en-US" sz="2800" dirty="0">
                <a:latin typeface="メイリオ" panose="020B0604030504040204" pitchFamily="50" charset="-128"/>
                <a:ea typeface="メイリオ" panose="020B0604030504040204" pitchFamily="50" charset="-128"/>
              </a:rPr>
              <a:t>を用いた時系列予測</a:t>
            </a:r>
            <a:endParaRPr kumimoji="1" lang="en-US" altLang="ja-JP" sz="2800" dirty="0">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D47E92B8-5DD6-3193-A37B-CA57E350D64B}"/>
              </a:ext>
            </a:extLst>
          </p:cNvPr>
          <p:cNvSpPr txBox="1"/>
          <p:nvPr/>
        </p:nvSpPr>
        <p:spPr>
          <a:xfrm>
            <a:off x="2806995" y="4642860"/>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5. </a:t>
            </a:r>
            <a:r>
              <a:rPr kumimoji="1" lang="ja-JP" altLang="en-US" sz="2800" dirty="0">
                <a:latin typeface="メイリオ" panose="020B0604030504040204" pitchFamily="50" charset="-128"/>
                <a:ea typeface="メイリオ" panose="020B0604030504040204" pitchFamily="50" charset="-128"/>
              </a:rPr>
              <a:t>カスタムファイルによる再生</a:t>
            </a:r>
            <a:endParaRPr kumimoji="1"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06E8955-0EAE-F0A1-9DE6-0483439F522F}"/>
              </a:ext>
            </a:extLst>
          </p:cNvPr>
          <p:cNvSpPr txBox="1"/>
          <p:nvPr/>
        </p:nvSpPr>
        <p:spPr>
          <a:xfrm>
            <a:off x="2806995" y="5282605"/>
            <a:ext cx="6443331" cy="523220"/>
          </a:xfrm>
          <a:prstGeom prst="rect">
            <a:avLst/>
          </a:prstGeom>
          <a:solidFill>
            <a:srgbClr val="E5E8EC"/>
          </a:solidFill>
          <a:ln>
            <a:solidFill>
              <a:srgbClr val="E5E8EC"/>
            </a:solidFill>
          </a:ln>
        </p:spPr>
        <p:txBody>
          <a:bodyPr wrap="square" rtlCol="0">
            <a:spAutoFit/>
          </a:bodyPr>
          <a:lstStyle/>
          <a:p>
            <a:r>
              <a:rPr lang="en-US" altLang="ja-JP" sz="2800" dirty="0">
                <a:latin typeface="メイリオ" panose="020B0604030504040204" pitchFamily="50" charset="-128"/>
                <a:ea typeface="メイリオ" panose="020B0604030504040204" pitchFamily="50" charset="-128"/>
              </a:rPr>
              <a:t>6. Whisper</a:t>
            </a:r>
            <a:r>
              <a:rPr lang="ja-JP" altLang="en-US" sz="2800" dirty="0">
                <a:latin typeface="メイリオ" panose="020B0604030504040204" pitchFamily="50" charset="-128"/>
                <a:ea typeface="メイリオ" panose="020B0604030504040204" pitchFamily="50" charset="-128"/>
              </a:rPr>
              <a:t>による</a:t>
            </a:r>
            <a:r>
              <a:rPr lang="en-US" altLang="ja-JP" sz="2800" dirty="0">
                <a:latin typeface="メイリオ" panose="020B0604030504040204" pitchFamily="50" charset="-128"/>
                <a:ea typeface="メイリオ" panose="020B0604030504040204" pitchFamily="50" charset="-128"/>
              </a:rPr>
              <a:t>5.</a:t>
            </a:r>
            <a:r>
              <a:rPr lang="ja-JP" altLang="en-US" sz="2800" dirty="0">
                <a:latin typeface="メイリオ" panose="020B0604030504040204" pitchFamily="50" charset="-128"/>
                <a:ea typeface="メイリオ" panose="020B0604030504040204" pitchFamily="50" charset="-128"/>
              </a:rPr>
              <a:t>の歌詞表示</a:t>
            </a:r>
            <a:endParaRPr kumimoji="1" lang="ja-JP" altLang="en-US" sz="28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841F8492-8C68-373F-0D59-80DD03BD4E32}"/>
              </a:ext>
            </a:extLst>
          </p:cNvPr>
          <p:cNvSpPr txBox="1"/>
          <p:nvPr/>
        </p:nvSpPr>
        <p:spPr>
          <a:xfrm>
            <a:off x="2806995" y="5922348"/>
            <a:ext cx="6443331" cy="523220"/>
          </a:xfrm>
          <a:prstGeom prst="rect">
            <a:avLst/>
          </a:prstGeom>
          <a:solidFill>
            <a:srgbClr val="E5E8EC"/>
          </a:solidFill>
          <a:ln>
            <a:solidFill>
              <a:srgbClr val="E5E8EC"/>
            </a:solidFill>
          </a:ln>
        </p:spPr>
        <p:txBody>
          <a:bodyPr wrap="square" rtlCol="0">
            <a:spAutoFit/>
          </a:bodyPr>
          <a:lstStyle/>
          <a:p>
            <a:r>
              <a:rPr kumimoji="1" lang="en-US" altLang="ja-JP" sz="2800" dirty="0">
                <a:latin typeface="メイリオ" panose="020B0604030504040204" pitchFamily="50" charset="-128"/>
                <a:ea typeface="メイリオ" panose="020B0604030504040204" pitchFamily="50" charset="-128"/>
              </a:rPr>
              <a:t>7. </a:t>
            </a: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8" name="正方形/長方形 7">
            <a:extLst>
              <a:ext uri="{FF2B5EF4-FFF2-40B4-BE49-F238E27FC236}">
                <a16:creationId xmlns:a16="http://schemas.microsoft.com/office/drawing/2014/main" id="{3ADDCEF5-96DC-0C5F-E439-7E828D31079E}"/>
              </a:ext>
            </a:extLst>
          </p:cNvPr>
          <p:cNvSpPr/>
          <p:nvPr/>
        </p:nvSpPr>
        <p:spPr>
          <a:xfrm>
            <a:off x="749595" y="2083879"/>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7" name="テキスト ボックス 6">
            <a:extLst>
              <a:ext uri="{FF2B5EF4-FFF2-40B4-BE49-F238E27FC236}">
                <a16:creationId xmlns:a16="http://schemas.microsoft.com/office/drawing/2014/main" id="{F9CB402B-FE69-182D-C110-6B81226AC6A9}"/>
              </a:ext>
            </a:extLst>
          </p:cNvPr>
          <p:cNvSpPr txBox="1"/>
          <p:nvPr/>
        </p:nvSpPr>
        <p:spPr>
          <a:xfrm>
            <a:off x="871718" y="2290497"/>
            <a:ext cx="1383838" cy="1384995"/>
          </a:xfrm>
          <a:prstGeom prst="rect">
            <a:avLst/>
          </a:prstGeom>
          <a:noFill/>
          <a:ln>
            <a:no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さらに詳細な説明</a:t>
            </a:r>
          </a:p>
        </p:txBody>
      </p:sp>
      <p:sp>
        <p:nvSpPr>
          <p:cNvPr id="15" name="正方形/長方形 14">
            <a:extLst>
              <a:ext uri="{FF2B5EF4-FFF2-40B4-BE49-F238E27FC236}">
                <a16:creationId xmlns:a16="http://schemas.microsoft.com/office/drawing/2014/main" id="{88867FCA-B3E7-F01E-B398-3A4EB74088D8}"/>
              </a:ext>
            </a:extLst>
          </p:cNvPr>
          <p:cNvSpPr/>
          <p:nvPr/>
        </p:nvSpPr>
        <p:spPr>
          <a:xfrm>
            <a:off x="749595" y="3998636"/>
            <a:ext cx="1628091" cy="1798231"/>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ysClr val="windowText" lastClr="000000"/>
              </a:solidFill>
            </a:endParaRPr>
          </a:p>
        </p:txBody>
      </p:sp>
      <p:sp>
        <p:nvSpPr>
          <p:cNvPr id="18" name="テキスト ボックス 17">
            <a:extLst>
              <a:ext uri="{FF2B5EF4-FFF2-40B4-BE49-F238E27FC236}">
                <a16:creationId xmlns:a16="http://schemas.microsoft.com/office/drawing/2014/main" id="{E3240E70-89F8-2BD7-047E-B52FEC7562F8}"/>
              </a:ext>
            </a:extLst>
          </p:cNvPr>
          <p:cNvSpPr txBox="1"/>
          <p:nvPr/>
        </p:nvSpPr>
        <p:spPr>
          <a:xfrm>
            <a:off x="873303" y="4420697"/>
            <a:ext cx="1325367" cy="954107"/>
          </a:xfrm>
          <a:prstGeom prst="rect">
            <a:avLst/>
          </a:prstGeom>
          <a:solidFill>
            <a:srgbClr val="156082"/>
          </a:solidFill>
          <a:ln>
            <a:solidFill>
              <a:schemeClr val="accent1"/>
            </a:solidFill>
          </a:ln>
        </p:spPr>
        <p:txBody>
          <a:bodyPr wrap="square" rtlCol="0">
            <a:spAutoFit/>
          </a:bodyPr>
          <a:lstStyle/>
          <a:p>
            <a:r>
              <a:rPr kumimoji="1" lang="ja-JP" altLang="en-US" sz="2800" dirty="0">
                <a:solidFill>
                  <a:schemeClr val="bg1"/>
                </a:solidFill>
                <a:latin typeface="メイリオ" panose="020B0604030504040204" pitchFamily="50" charset="-128"/>
                <a:ea typeface="メイリオ" panose="020B0604030504040204" pitchFamily="50" charset="-128"/>
              </a:rPr>
              <a:t>残りの機能</a:t>
            </a:r>
          </a:p>
        </p:txBody>
      </p:sp>
      <p:sp>
        <p:nvSpPr>
          <p:cNvPr id="19" name="正方形/長方形 18">
            <a:extLst>
              <a:ext uri="{FF2B5EF4-FFF2-40B4-BE49-F238E27FC236}">
                <a16:creationId xmlns:a16="http://schemas.microsoft.com/office/drawing/2014/main" id="{9C10E62C-4821-7868-6207-E53BFFEC0AF4}"/>
              </a:ext>
            </a:extLst>
          </p:cNvPr>
          <p:cNvSpPr/>
          <p:nvPr/>
        </p:nvSpPr>
        <p:spPr>
          <a:xfrm>
            <a:off x="749592" y="5913393"/>
            <a:ext cx="1628091" cy="527696"/>
          </a:xfrm>
          <a:prstGeom prst="rect">
            <a:avLst/>
          </a:prstGeom>
          <a:solidFill>
            <a:srgbClr val="15608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latin typeface="メイリオ" panose="020B0604030504040204" pitchFamily="50" charset="-128"/>
                <a:ea typeface="メイリオ" panose="020B0604030504040204" pitchFamily="50" charset="-128"/>
              </a:rPr>
              <a:t>まとめ</a:t>
            </a:r>
            <a:endParaRPr kumimoji="1" lang="en-US" altLang="ja-JP" sz="2800" dirty="0">
              <a:latin typeface="メイリオ" panose="020B0604030504040204" pitchFamily="50" charset="-128"/>
              <a:ea typeface="メイリオ" panose="020B0604030504040204" pitchFamily="50" charset="-128"/>
            </a:endParaRPr>
          </a:p>
        </p:txBody>
      </p:sp>
      <p:sp>
        <p:nvSpPr>
          <p:cNvPr id="21" name="正方形/長方形 20">
            <a:extLst>
              <a:ext uri="{FF2B5EF4-FFF2-40B4-BE49-F238E27FC236}">
                <a16:creationId xmlns:a16="http://schemas.microsoft.com/office/drawing/2014/main" id="{D93E986F-4EA7-82D8-6072-96326151A6D4}"/>
              </a:ext>
            </a:extLst>
          </p:cNvPr>
          <p:cNvSpPr/>
          <p:nvPr/>
        </p:nvSpPr>
        <p:spPr>
          <a:xfrm>
            <a:off x="9720441" y="591938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P54</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2" name="正方形/長方形 21">
            <a:extLst>
              <a:ext uri="{FF2B5EF4-FFF2-40B4-BE49-F238E27FC236}">
                <a16:creationId xmlns:a16="http://schemas.microsoft.com/office/drawing/2014/main" id="{95A8DA5C-B693-6602-7B3E-3F838F606EAF}"/>
              </a:ext>
            </a:extLst>
          </p:cNvPr>
          <p:cNvSpPr/>
          <p:nvPr/>
        </p:nvSpPr>
        <p:spPr>
          <a:xfrm>
            <a:off x="9720442" y="5280629"/>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4" name="正方形/長方形 23">
            <a:extLst>
              <a:ext uri="{FF2B5EF4-FFF2-40B4-BE49-F238E27FC236}">
                <a16:creationId xmlns:a16="http://schemas.microsoft.com/office/drawing/2014/main" id="{C20EB66B-8368-E974-A94B-F49ED9BBCBF4}"/>
              </a:ext>
            </a:extLst>
          </p:cNvPr>
          <p:cNvSpPr/>
          <p:nvPr/>
        </p:nvSpPr>
        <p:spPr>
          <a:xfrm>
            <a:off x="9720442" y="4641872"/>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P52</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5" name="正方形/長方形 24">
            <a:extLst>
              <a:ext uri="{FF2B5EF4-FFF2-40B4-BE49-F238E27FC236}">
                <a16:creationId xmlns:a16="http://schemas.microsoft.com/office/drawing/2014/main" id="{21CFABFE-3399-CD22-F00B-1E96A3C3E199}"/>
              </a:ext>
            </a:extLst>
          </p:cNvPr>
          <p:cNvSpPr/>
          <p:nvPr/>
        </p:nvSpPr>
        <p:spPr>
          <a:xfrm>
            <a:off x="9720442" y="2725601"/>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P33</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6" name="正方形/長方形 25">
            <a:extLst>
              <a:ext uri="{FF2B5EF4-FFF2-40B4-BE49-F238E27FC236}">
                <a16:creationId xmlns:a16="http://schemas.microsoft.com/office/drawing/2014/main" id="{E5BDAEF2-ACD6-4AAF-662C-AD1F7962EFF4}"/>
              </a:ext>
            </a:extLst>
          </p:cNvPr>
          <p:cNvSpPr/>
          <p:nvPr/>
        </p:nvSpPr>
        <p:spPr>
          <a:xfrm>
            <a:off x="9720442" y="2086844"/>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P25</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7" name="正方形/長方形 26">
            <a:extLst>
              <a:ext uri="{FF2B5EF4-FFF2-40B4-BE49-F238E27FC236}">
                <a16:creationId xmlns:a16="http://schemas.microsoft.com/office/drawing/2014/main" id="{453E0ADE-3D4F-D3BE-8595-8767FAC3D139}"/>
              </a:ext>
            </a:extLst>
          </p:cNvPr>
          <p:cNvSpPr/>
          <p:nvPr/>
        </p:nvSpPr>
        <p:spPr>
          <a:xfrm>
            <a:off x="9720442" y="3364358"/>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a:t>
            </a:r>
            <a:r>
              <a:rPr lang="en-US" altLang="ja-JP" sz="2800" dirty="0">
                <a:solidFill>
                  <a:schemeClr val="tx1"/>
                </a:solidFill>
                <a:latin typeface="メイリオ" panose="020B0604030504040204" pitchFamily="50" charset="-128"/>
                <a:ea typeface="メイリオ" panose="020B0604030504040204" pitchFamily="50" charset="-128"/>
              </a:rPr>
              <a:t>41</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28" name="正方形/長方形 27">
            <a:extLst>
              <a:ext uri="{FF2B5EF4-FFF2-40B4-BE49-F238E27FC236}">
                <a16:creationId xmlns:a16="http://schemas.microsoft.com/office/drawing/2014/main" id="{3D553CAD-D127-1EDD-80B5-35E688DF4DF6}"/>
              </a:ext>
            </a:extLst>
          </p:cNvPr>
          <p:cNvSpPr/>
          <p:nvPr/>
        </p:nvSpPr>
        <p:spPr>
          <a:xfrm>
            <a:off x="9720442" y="4003115"/>
            <a:ext cx="900000" cy="523220"/>
          </a:xfrm>
          <a:prstGeom prst="rect">
            <a:avLst/>
          </a:prstGeom>
          <a:solidFill>
            <a:srgbClr val="E5E8EC"/>
          </a:solidFill>
          <a:ln>
            <a:solidFill>
              <a:srgbClr val="E5E8E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latin typeface="メイリオ" panose="020B0604030504040204" pitchFamily="50" charset="-128"/>
                <a:ea typeface="メイリオ" panose="020B0604030504040204" pitchFamily="50" charset="-128"/>
              </a:rPr>
              <a:t>P5</a:t>
            </a:r>
            <a:r>
              <a:rPr lang="en-US" altLang="ja-JP" sz="2800" dirty="0">
                <a:solidFill>
                  <a:schemeClr val="tx1"/>
                </a:solidFill>
                <a:latin typeface="メイリオ" panose="020B0604030504040204" pitchFamily="50" charset="-128"/>
                <a:ea typeface="メイリオ" panose="020B0604030504040204" pitchFamily="50" charset="-128"/>
              </a:rPr>
              <a:t>0</a:t>
            </a:r>
            <a:endParaRPr kumimoji="1" lang="ja-JP" altLang="en-US" sz="2800" dirty="0">
              <a:solidFill>
                <a:schemeClr val="tx1"/>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6E9F5A52-E188-BF54-0DA2-F8E4A6C6470F}"/>
              </a:ext>
            </a:extLst>
          </p:cNvPr>
          <p:cNvSpPr>
            <a:spLocks noGrp="1"/>
          </p:cNvSpPr>
          <p:nvPr>
            <p:ph type="sldNum" sz="quarter" idx="12"/>
          </p:nvPr>
        </p:nvSpPr>
        <p:spPr/>
        <p:txBody>
          <a:bodyPr/>
          <a:lstStyle/>
          <a:p>
            <a:fld id="{89C7EBDD-4667-45BA-9CA7-CF6F054EBD43}" type="slidenum">
              <a:rPr lang="ja-JP" altLang="en-US" smtClean="0"/>
              <a:pPr/>
              <a:t>24</a:t>
            </a:fld>
            <a:endParaRPr lang="ja-JP" altLang="en-US" dirty="0"/>
          </a:p>
        </p:txBody>
      </p:sp>
    </p:spTree>
    <p:extLst>
      <p:ext uri="{BB962C8B-B14F-4D97-AF65-F5344CB8AC3E}">
        <p14:creationId xmlns:p14="http://schemas.microsoft.com/office/powerpoint/2010/main" val="134387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C625CF-27D8-B5D1-0EBD-677A7C504C18}"/>
              </a:ext>
            </a:extLst>
          </p:cNvPr>
          <p:cNvSpPr>
            <a:spLocks noGrp="1"/>
          </p:cNvSpPr>
          <p:nvPr>
            <p:ph idx="1"/>
          </p:nvPr>
        </p:nvSpPr>
        <p:spPr>
          <a:xfrm>
            <a:off x="838200" y="1825624"/>
            <a:ext cx="10515600" cy="4956175"/>
          </a:xfrm>
        </p:spPr>
        <p:txBody>
          <a:bodyPr>
            <a:normAutofit/>
          </a:bodyPr>
          <a:lstStyle/>
          <a:p>
            <a:r>
              <a:rPr kumimoji="1" lang="ja-JP" altLang="en-US" sz="2600" dirty="0">
                <a:latin typeface="メイリオ" panose="020B0604030504040204" pitchFamily="50" charset="-128"/>
                <a:ea typeface="メイリオ" panose="020B0604030504040204" pitchFamily="50" charset="-128"/>
              </a:rPr>
              <a:t>形態素解析とは：</a:t>
            </a:r>
            <a:endParaRPr kumimoji="1" lang="en-US" altLang="ja-JP" sz="2600" dirty="0">
              <a:latin typeface="メイリオ" panose="020B0604030504040204" pitchFamily="50" charset="-128"/>
              <a:ea typeface="メイリオ" panose="020B0604030504040204" pitchFamily="50" charset="-128"/>
            </a:endParaRPr>
          </a:p>
          <a:p>
            <a:pPr marL="0" indent="0">
              <a:buNone/>
            </a:pPr>
            <a:r>
              <a:rPr lang="ja-JP" altLang="en-US" sz="2600" b="0" i="0" dirty="0">
                <a:solidFill>
                  <a:srgbClr val="040C28"/>
                </a:solidFill>
                <a:effectLst/>
                <a:latin typeface="メイリオ" panose="020B0604030504040204" pitchFamily="50" charset="-128"/>
                <a:ea typeface="メイリオ" panose="020B0604030504040204" pitchFamily="50" charset="-128"/>
              </a:rPr>
              <a:t>　辞書より単語の品詞情報で文字列を分けること</a:t>
            </a:r>
            <a:endParaRPr kumimoji="1" lang="en-US" altLang="ja-JP" sz="2600" dirty="0">
              <a:latin typeface="メイリオ" panose="020B0604030504040204" pitchFamily="50" charset="-128"/>
              <a:ea typeface="メイリオ" panose="020B0604030504040204" pitchFamily="50" charset="-128"/>
            </a:endParaRPr>
          </a:p>
          <a:p>
            <a:pPr marL="0" indent="0">
              <a:buNone/>
            </a:pPr>
            <a:r>
              <a:rPr kumimoji="1" lang="ja-JP" altLang="en-US" sz="2600" dirty="0">
                <a:latin typeface="メイリオ" panose="020B0604030504040204" pitchFamily="50" charset="-128"/>
                <a:ea typeface="メイリオ" panose="020B0604030504040204" pitchFamily="50" charset="-128"/>
              </a:rPr>
              <a:t>（例）私</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代名詞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は（副助詞）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台所</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で</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助詞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料理（名詞）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し</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動詞</a:t>
            </a:r>
            <a:r>
              <a:rPr kumimoji="1" lang="en-US" altLang="ja-JP" sz="2600" dirty="0">
                <a:latin typeface="メイリオ" panose="020B0604030504040204" pitchFamily="50" charset="-128"/>
                <a:ea typeface="メイリオ" panose="020B0604030504040204" pitchFamily="50" charset="-128"/>
              </a:rPr>
              <a:t>)/</a:t>
            </a:r>
            <a:r>
              <a:rPr kumimoji="1" lang="ja-JP" altLang="en-US" sz="2600" dirty="0">
                <a:latin typeface="メイリオ" panose="020B0604030504040204" pitchFamily="50" charset="-128"/>
                <a:ea typeface="メイリオ" panose="020B0604030504040204" pitchFamily="50" charset="-128"/>
              </a:rPr>
              <a:t>ます（助動詞）</a:t>
            </a:r>
            <a:endParaRPr kumimoji="1" lang="en-US" altLang="ja-JP" sz="2600" dirty="0">
              <a:latin typeface="メイリオ" panose="020B0604030504040204" pitchFamily="50" charset="-128"/>
              <a:ea typeface="メイリオ" panose="020B0604030504040204" pitchFamily="50" charset="-128"/>
            </a:endParaRPr>
          </a:p>
          <a:p>
            <a:pPr marL="0" indent="0">
              <a:buNone/>
            </a:pPr>
            <a:endParaRPr kumimoji="1" lang="en-US" altLang="ja-JP" sz="3000" dirty="0">
              <a:latin typeface="メイリオ" panose="020B0604030504040204" pitchFamily="50" charset="-128"/>
              <a:ea typeface="メイリオ" panose="020B0604030504040204" pitchFamily="50" charset="-128"/>
            </a:endParaRPr>
          </a:p>
          <a:p>
            <a:r>
              <a:rPr kumimoji="1" lang="ja-JP" altLang="en-US" sz="2600" dirty="0">
                <a:latin typeface="メイリオ" panose="020B0604030504040204" pitchFamily="50" charset="-128"/>
                <a:ea typeface="メイリオ" panose="020B0604030504040204" pitchFamily="50" charset="-128"/>
              </a:rPr>
              <a:t>解析器：</a:t>
            </a:r>
            <a:r>
              <a:rPr lang="en-US" altLang="ja-JP" sz="2600" dirty="0" err="1">
                <a:latin typeface="メイリオ" panose="020B0604030504040204" pitchFamily="50" charset="-128"/>
                <a:ea typeface="メイリオ" panose="020B0604030504040204" pitchFamily="50" charset="-128"/>
              </a:rPr>
              <a:t>S</a:t>
            </a:r>
            <a:r>
              <a:rPr kumimoji="1" lang="en-US" altLang="ja-JP" sz="2600" dirty="0" err="1">
                <a:latin typeface="メイリオ" panose="020B0604030504040204" pitchFamily="50" charset="-128"/>
                <a:ea typeface="メイリオ" panose="020B0604030504040204" pitchFamily="50" charset="-128"/>
              </a:rPr>
              <a:t>udachiPy</a:t>
            </a:r>
            <a:endParaRPr kumimoji="1" lang="en-US" altLang="ja-JP" sz="2600" dirty="0">
              <a:latin typeface="メイリオ" panose="020B0604030504040204" pitchFamily="50" charset="-128"/>
              <a:ea typeface="メイリオ" panose="020B0604030504040204" pitchFamily="50" charset="-128"/>
            </a:endParaRPr>
          </a:p>
          <a:p>
            <a:endParaRPr kumimoji="1" lang="en-US" altLang="ja-JP" sz="2600" dirty="0">
              <a:latin typeface="メイリオ" panose="020B0604030504040204" pitchFamily="50" charset="-128"/>
              <a:ea typeface="メイリオ" panose="020B0604030504040204" pitchFamily="50" charset="-128"/>
            </a:endParaRPr>
          </a:p>
          <a:p>
            <a:r>
              <a:rPr lang="ja-JP" altLang="en-US" sz="2600" dirty="0">
                <a:latin typeface="メイリオ" panose="020B0604030504040204" pitchFamily="50" charset="-128"/>
                <a:ea typeface="メイリオ" panose="020B0604030504040204" pitchFamily="50" charset="-128"/>
              </a:rPr>
              <a:t>選定理由：</a:t>
            </a:r>
            <a:endParaRPr lang="en-US" altLang="ja-JP" sz="2600" dirty="0">
              <a:latin typeface="メイリオ" panose="020B0604030504040204" pitchFamily="50" charset="-128"/>
              <a:ea typeface="メイリオ" panose="020B0604030504040204" pitchFamily="50" charset="-128"/>
            </a:endParaRPr>
          </a:p>
          <a:p>
            <a:pPr lvl="1"/>
            <a:r>
              <a:rPr lang="ja-JP" altLang="en-US" sz="2200" dirty="0">
                <a:latin typeface="メイリオ" panose="020B0604030504040204" pitchFamily="50" charset="-128"/>
                <a:ea typeface="メイリオ" panose="020B0604030504040204" pitchFamily="50" charset="-128"/>
              </a:rPr>
              <a:t>実験結果、多少英語が混ざっていても文法的に正しく解析出来ていて、歌詞の解析に合っていた。</a:t>
            </a:r>
            <a:endParaRPr lang="en-US" altLang="ja-JP" sz="2200" dirty="0">
              <a:latin typeface="メイリオ" panose="020B0604030504040204" pitchFamily="50" charset="-128"/>
              <a:ea typeface="メイリオ" panose="020B0604030504040204" pitchFamily="50" charset="-128"/>
            </a:endParaRPr>
          </a:p>
          <a:p>
            <a:pPr lvl="1"/>
            <a:r>
              <a:rPr lang="en-US" altLang="ja-JP" sz="2200" dirty="0" err="1">
                <a:latin typeface="メイリオ" panose="020B0604030504040204" pitchFamily="50" charset="-128"/>
                <a:ea typeface="メイリオ" panose="020B0604030504040204" pitchFamily="50" charset="-128"/>
              </a:rPr>
              <a:t>MeCab</a:t>
            </a:r>
            <a:r>
              <a:rPr lang="ja-JP" altLang="en-US" sz="2200" dirty="0">
                <a:latin typeface="メイリオ" panose="020B0604030504040204" pitchFamily="50" charset="-128"/>
                <a:ea typeface="メイリオ" panose="020B0604030504040204" pitchFamily="50" charset="-128"/>
              </a:rPr>
              <a:t>だとバージョンが合わなかった</a:t>
            </a:r>
            <a:endParaRPr kumimoji="1" lang="ja-JP" altLang="en-US" sz="2200" dirty="0">
              <a:latin typeface="メイリオ" panose="020B0604030504040204" pitchFamily="50" charset="-128"/>
              <a:ea typeface="メイリオ" panose="020B0604030504040204" pitchFamily="50" charset="-128"/>
            </a:endParaRPr>
          </a:p>
        </p:txBody>
      </p:sp>
      <p:sp>
        <p:nvSpPr>
          <p:cNvPr id="5" name="タイトル 4">
            <a:extLst>
              <a:ext uri="{FF2B5EF4-FFF2-40B4-BE49-F238E27FC236}">
                <a16:creationId xmlns:a16="http://schemas.microsoft.com/office/drawing/2014/main" id="{00E79CCB-402D-A58F-67FB-49636FA4CA5C}"/>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検索機能：歌詞の形態素解析</a:t>
            </a:r>
            <a:endParaRPr lang="ja-JP" altLang="en-US" dirty="0"/>
          </a:p>
        </p:txBody>
      </p:sp>
      <p:sp>
        <p:nvSpPr>
          <p:cNvPr id="2" name="スライド番号プレースホルダー 1">
            <a:extLst>
              <a:ext uri="{FF2B5EF4-FFF2-40B4-BE49-F238E27FC236}">
                <a16:creationId xmlns:a16="http://schemas.microsoft.com/office/drawing/2014/main" id="{EAC562BC-80AE-F639-786D-9E186C9BAD79}"/>
              </a:ext>
            </a:extLst>
          </p:cNvPr>
          <p:cNvSpPr>
            <a:spLocks noGrp="1"/>
          </p:cNvSpPr>
          <p:nvPr>
            <p:ph type="sldNum" sz="quarter" idx="12"/>
          </p:nvPr>
        </p:nvSpPr>
        <p:spPr/>
        <p:txBody>
          <a:bodyPr/>
          <a:lstStyle/>
          <a:p>
            <a:fld id="{89C7EBDD-4667-45BA-9CA7-CF6F054EBD43}" type="slidenum">
              <a:rPr lang="ja-JP" altLang="en-US" smtClean="0"/>
              <a:pPr/>
              <a:t>25</a:t>
            </a:fld>
            <a:endParaRPr lang="ja-JP" altLang="en-US" dirty="0"/>
          </a:p>
        </p:txBody>
      </p:sp>
    </p:spTree>
    <p:extLst>
      <p:ext uri="{BB962C8B-B14F-4D97-AF65-F5344CB8AC3E}">
        <p14:creationId xmlns:p14="http://schemas.microsoft.com/office/powerpoint/2010/main" val="1388879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4F49C-53E2-4BA1-C167-E4B689F2DFC4}"/>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検索機能</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：共起関係とは</a:t>
            </a:r>
          </a:p>
        </p:txBody>
      </p:sp>
      <p:sp>
        <p:nvSpPr>
          <p:cNvPr id="3" name="コンテンツ プレースホルダー 2">
            <a:extLst>
              <a:ext uri="{FF2B5EF4-FFF2-40B4-BE49-F238E27FC236}">
                <a16:creationId xmlns:a16="http://schemas.microsoft.com/office/drawing/2014/main" id="{B57491DF-3748-6A1A-932B-BF98FEBC9666}"/>
              </a:ext>
            </a:extLst>
          </p:cNvPr>
          <p:cNvSpPr>
            <a:spLocks noGrp="1"/>
          </p:cNvSpPr>
          <p:nvPr>
            <p:ph idx="1"/>
          </p:nvPr>
        </p:nvSpPr>
        <p:spPr/>
        <p:txBody>
          <a:bodyPr/>
          <a:lstStyle/>
          <a:p>
            <a:r>
              <a:rPr kumimoji="1" lang="ja-JP" altLang="en-US" dirty="0">
                <a:latin typeface="メイリオ" panose="020B0604030504040204" pitchFamily="50" charset="-128"/>
                <a:ea typeface="メイリオ" panose="020B0604030504040204" pitchFamily="50" charset="-128"/>
              </a:rPr>
              <a:t>文章</a:t>
            </a:r>
            <a:r>
              <a:rPr lang="ja-JP" altLang="en-US" dirty="0">
                <a:latin typeface="メイリオ" panose="020B0604030504040204" pitchFamily="50" charset="-128"/>
                <a:ea typeface="メイリオ" panose="020B0604030504040204" pitchFamily="50" charset="-128"/>
              </a:rPr>
              <a:t>中</a:t>
            </a:r>
            <a:r>
              <a:rPr kumimoji="1" lang="ja-JP" altLang="en-US" dirty="0">
                <a:latin typeface="メイリオ" panose="020B0604030504040204" pitchFamily="50" charset="-128"/>
                <a:ea typeface="メイリオ" panose="020B0604030504040204" pitchFamily="50" charset="-128"/>
              </a:rPr>
              <a:t>の単語</a:t>
            </a:r>
            <a:r>
              <a:rPr kumimoji="1"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b</a:t>
            </a:r>
            <a:r>
              <a:rPr lang="ja-JP" altLang="en-US" dirty="0">
                <a:latin typeface="メイリオ" panose="020B0604030504040204" pitchFamily="50" charset="-128"/>
                <a:ea typeface="メイリオ" panose="020B0604030504040204" pitchFamily="50" charset="-128"/>
              </a:rPr>
              <a:t>が同時に現れた時、</a:t>
            </a:r>
            <a:r>
              <a:rPr lang="en-US" altLang="ja-JP" dirty="0">
                <a:latin typeface="メイリオ" panose="020B0604030504040204" pitchFamily="50" charset="-128"/>
                <a:ea typeface="メイリオ" panose="020B0604030504040204" pitchFamily="50" charset="-128"/>
              </a:rPr>
              <a:t>a</a:t>
            </a:r>
            <a:r>
              <a:rPr lang="ja-JP" altLang="en-US" dirty="0">
                <a:latin typeface="メイリオ" panose="020B0604030504040204" pitchFamily="50" charset="-128"/>
                <a:ea typeface="メイリオ" panose="020B0604030504040204" pitchFamily="50" charset="-128"/>
              </a:rPr>
              <a:t>と</a:t>
            </a:r>
            <a:r>
              <a:rPr lang="en-US" altLang="ja-JP" dirty="0">
                <a:latin typeface="メイリオ" panose="020B0604030504040204" pitchFamily="50" charset="-128"/>
                <a:ea typeface="メイリオ" panose="020B0604030504040204" pitchFamily="50" charset="-128"/>
              </a:rPr>
              <a:t>b</a:t>
            </a:r>
            <a:r>
              <a:rPr lang="ja-JP" altLang="en-US" dirty="0">
                <a:latin typeface="メイリオ" panose="020B0604030504040204" pitchFamily="50" charset="-128"/>
                <a:ea typeface="メイリオ" panose="020B0604030504040204" pitchFamily="50" charset="-128"/>
              </a:rPr>
              <a:t>は</a:t>
            </a:r>
            <a:r>
              <a:rPr lang="ja-JP" altLang="en-US" b="1" dirty="0">
                <a:solidFill>
                  <a:srgbClr val="FF0000"/>
                </a:solidFill>
                <a:latin typeface="メイリオ" panose="020B0604030504040204" pitchFamily="50" charset="-128"/>
                <a:ea typeface="メイリオ" panose="020B0604030504040204" pitchFamily="50" charset="-128"/>
              </a:rPr>
              <a:t>共起関係</a:t>
            </a:r>
            <a:r>
              <a:rPr lang="ja-JP" altLang="en-US" dirty="0">
                <a:latin typeface="メイリオ" panose="020B0604030504040204" pitchFamily="50" charset="-128"/>
                <a:ea typeface="メイリオ" panose="020B0604030504040204" pitchFamily="50" charset="-128"/>
              </a:rPr>
              <a:t>にある</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事例</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マーケティング、文献調査、ソーシャルメディア分析、</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共起ネットワーク（右図）</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p:txBody>
      </p:sp>
      <p:sp>
        <p:nvSpPr>
          <p:cNvPr id="17" name="テキスト ボックス 16">
            <a:extLst>
              <a:ext uri="{FF2B5EF4-FFF2-40B4-BE49-F238E27FC236}">
                <a16:creationId xmlns:a16="http://schemas.microsoft.com/office/drawing/2014/main" id="{156DB4D6-5EFA-A23E-C6D5-9753FF875477}"/>
              </a:ext>
            </a:extLst>
          </p:cNvPr>
          <p:cNvSpPr txBox="1"/>
          <p:nvPr/>
        </p:nvSpPr>
        <p:spPr>
          <a:xfrm>
            <a:off x="6097524" y="6488668"/>
            <a:ext cx="6094476" cy="369332"/>
          </a:xfrm>
          <a:prstGeom prst="rect">
            <a:avLst/>
          </a:prstGeom>
          <a:noFill/>
        </p:spPr>
        <p:txBody>
          <a:bodyPr wrap="square">
            <a:spAutoFit/>
          </a:bodyPr>
          <a:lstStyle/>
          <a:p>
            <a:r>
              <a:rPr lang="ja-JP" altLang="en-US" dirty="0">
                <a:latin typeface="メイリオ" panose="020B0604030504040204" pitchFamily="50" charset="-128"/>
                <a:ea typeface="メイリオ" panose="020B0604030504040204" pitchFamily="50" charset="-128"/>
              </a:rPr>
              <a:t>図：https://jitera.com/ja/insights/47359</a:t>
            </a:r>
          </a:p>
        </p:txBody>
      </p:sp>
      <p:pic>
        <p:nvPicPr>
          <p:cNvPr id="19" name="図 18" descr="タイムライン が含まれている画像&#10;&#10;自動的に生成された説明">
            <a:extLst>
              <a:ext uri="{FF2B5EF4-FFF2-40B4-BE49-F238E27FC236}">
                <a16:creationId xmlns:a16="http://schemas.microsoft.com/office/drawing/2014/main" id="{91B0F2E8-840D-9C25-1726-734ED8A60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794322"/>
            <a:ext cx="4716463" cy="2538494"/>
          </a:xfrm>
          <a:prstGeom prst="rect">
            <a:avLst/>
          </a:prstGeom>
        </p:spPr>
      </p:pic>
      <p:sp>
        <p:nvSpPr>
          <p:cNvPr id="4" name="スライド番号プレースホルダー 3">
            <a:extLst>
              <a:ext uri="{FF2B5EF4-FFF2-40B4-BE49-F238E27FC236}">
                <a16:creationId xmlns:a16="http://schemas.microsoft.com/office/drawing/2014/main" id="{5C41712A-E4CD-FDCC-8506-175D967460D4}"/>
              </a:ext>
            </a:extLst>
          </p:cNvPr>
          <p:cNvSpPr>
            <a:spLocks noGrp="1"/>
          </p:cNvSpPr>
          <p:nvPr>
            <p:ph type="sldNum" sz="quarter" idx="12"/>
          </p:nvPr>
        </p:nvSpPr>
        <p:spPr/>
        <p:txBody>
          <a:bodyPr/>
          <a:lstStyle/>
          <a:p>
            <a:fld id="{89C7EBDD-4667-45BA-9CA7-CF6F054EBD43}" type="slidenum">
              <a:rPr lang="ja-JP" altLang="en-US" smtClean="0"/>
              <a:pPr/>
              <a:t>26</a:t>
            </a:fld>
            <a:endParaRPr lang="ja-JP" altLang="en-US" dirty="0"/>
          </a:p>
        </p:txBody>
      </p:sp>
    </p:spTree>
    <p:extLst>
      <p:ext uri="{BB962C8B-B14F-4D97-AF65-F5344CB8AC3E}">
        <p14:creationId xmlns:p14="http://schemas.microsoft.com/office/powerpoint/2010/main" val="176813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501E4270-281E-8421-2DEA-21CF96819C9B}"/>
              </a:ext>
            </a:extLst>
          </p:cNvPr>
          <p:cNvSpPr>
            <a:spLocks noGrp="1"/>
          </p:cNvSpPr>
          <p:nvPr>
            <p:ph idx="1"/>
          </p:nvPr>
        </p:nvSpPr>
        <p:spPr>
          <a:xfrm>
            <a:off x="838200" y="1414464"/>
            <a:ext cx="10515600" cy="5443536"/>
          </a:xfrm>
        </p:spPr>
        <p:txBody>
          <a:bodyPr>
            <a:normAutofit/>
          </a:bodyPr>
          <a:lstStyle/>
          <a:p>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共起行列の生成</a:t>
            </a:r>
            <a:endParaRPr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　歌詞情報を全て</a:t>
            </a:r>
            <a:r>
              <a:rPr kumimoji="1" lang="en-US" altLang="ja-JP" dirty="0">
                <a:latin typeface="メイリオ" panose="020B0604030504040204" pitchFamily="50" charset="-128"/>
                <a:ea typeface="メイリオ" panose="020B0604030504040204" pitchFamily="50" charset="-128"/>
              </a:rPr>
              <a:t>csv</a:t>
            </a:r>
            <a:r>
              <a:rPr kumimoji="1" lang="ja-JP" altLang="en-US" dirty="0">
                <a:latin typeface="メイリオ" panose="020B0604030504040204" pitchFamily="50" charset="-128"/>
                <a:ea typeface="メイリオ" panose="020B0604030504040204" pitchFamily="50" charset="-128"/>
              </a:rPr>
              <a:t>ファイルに記録し、単語をカウント</a:t>
            </a:r>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共起関係の例）セリとナズナを食べた。</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　　　一文にセリがあるとナズナも入っている→共起カウント１</a:t>
            </a:r>
            <a:endParaRPr lang="en-US" altLang="ja-JP" dirty="0">
              <a:latin typeface="メイリオ" panose="020B0604030504040204" pitchFamily="50" charset="-128"/>
              <a:ea typeface="メイリオ" panose="020B0604030504040204" pitchFamily="50" charset="-128"/>
            </a:endParaRPr>
          </a:p>
        </p:txBody>
      </p:sp>
      <p:graphicFrame>
        <p:nvGraphicFramePr>
          <p:cNvPr id="5" name="表 4">
            <a:extLst>
              <a:ext uri="{FF2B5EF4-FFF2-40B4-BE49-F238E27FC236}">
                <a16:creationId xmlns:a16="http://schemas.microsoft.com/office/drawing/2014/main" id="{3E8BD710-1B3C-8A17-2AD0-4B93B53A9C75}"/>
              </a:ext>
            </a:extLst>
          </p:cNvPr>
          <p:cNvGraphicFramePr>
            <a:graphicFrameLocks noGrp="1"/>
          </p:cNvGraphicFramePr>
          <p:nvPr>
            <p:extLst>
              <p:ext uri="{D42A27DB-BD31-4B8C-83A1-F6EECF244321}">
                <p14:modId xmlns:p14="http://schemas.microsoft.com/office/powerpoint/2010/main" val="2648038427"/>
              </p:ext>
            </p:extLst>
          </p:nvPr>
        </p:nvGraphicFramePr>
        <p:xfrm>
          <a:off x="2373311" y="3198800"/>
          <a:ext cx="7445377" cy="1580028"/>
        </p:xfrm>
        <a:graphic>
          <a:graphicData uri="http://schemas.openxmlformats.org/drawingml/2006/table">
            <a:tbl>
              <a:tblPr firstRow="1" bandRow="1">
                <a:tableStyleId>{5940675A-B579-460E-94D1-54222C63F5DA}</a:tableStyleId>
              </a:tblPr>
              <a:tblGrid>
                <a:gridCol w="1381958">
                  <a:extLst>
                    <a:ext uri="{9D8B030D-6E8A-4147-A177-3AD203B41FA5}">
                      <a16:colId xmlns:a16="http://schemas.microsoft.com/office/drawing/2014/main" val="1275977666"/>
                    </a:ext>
                  </a:extLst>
                </a:gridCol>
                <a:gridCol w="1381958">
                  <a:extLst>
                    <a:ext uri="{9D8B030D-6E8A-4147-A177-3AD203B41FA5}">
                      <a16:colId xmlns:a16="http://schemas.microsoft.com/office/drawing/2014/main" val="1095722245"/>
                    </a:ext>
                  </a:extLst>
                </a:gridCol>
                <a:gridCol w="1381958">
                  <a:extLst>
                    <a:ext uri="{9D8B030D-6E8A-4147-A177-3AD203B41FA5}">
                      <a16:colId xmlns:a16="http://schemas.microsoft.com/office/drawing/2014/main" val="451564069"/>
                    </a:ext>
                  </a:extLst>
                </a:gridCol>
                <a:gridCol w="1661938">
                  <a:extLst>
                    <a:ext uri="{9D8B030D-6E8A-4147-A177-3AD203B41FA5}">
                      <a16:colId xmlns:a16="http://schemas.microsoft.com/office/drawing/2014/main" val="848310202"/>
                    </a:ext>
                  </a:extLst>
                </a:gridCol>
                <a:gridCol w="1637565">
                  <a:extLst>
                    <a:ext uri="{9D8B030D-6E8A-4147-A177-3AD203B41FA5}">
                      <a16:colId xmlns:a16="http://schemas.microsoft.com/office/drawing/2014/main" val="1103926840"/>
                    </a:ext>
                  </a:extLst>
                </a:gridCol>
              </a:tblGrid>
              <a:tr h="524114">
                <a:tc>
                  <a:txBody>
                    <a:bodyPr/>
                    <a:lstStyle/>
                    <a:p>
                      <a:r>
                        <a:rPr kumimoji="1" lang="en-US" altLang="ja-JP">
                          <a:latin typeface="メイリオ" panose="020B0604030504040204" pitchFamily="50" charset="-128"/>
                          <a:ea typeface="メイリオ" panose="020B0604030504040204" pitchFamily="50" charset="-128"/>
                        </a:rPr>
                        <a:t>word1</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セリ</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ゴギョウ</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ホトケノザ</a:t>
                      </a:r>
                    </a:p>
                  </a:txBody>
                  <a:tcPr/>
                </a:tc>
                <a:tc>
                  <a:txBody>
                    <a:bodyPr/>
                    <a:lstStyle/>
                    <a:p>
                      <a:r>
                        <a:rPr kumimoji="1" lang="ja-JP" altLang="en-US">
                          <a:latin typeface="メイリオ" panose="020B0604030504040204" pitchFamily="50" charset="-128"/>
                          <a:ea typeface="メイリオ" panose="020B0604030504040204" pitchFamily="50" charset="-128"/>
                        </a:rPr>
                        <a:t>スズシロ</a:t>
                      </a:r>
                    </a:p>
                  </a:txBody>
                  <a:tcPr/>
                </a:tc>
                <a:extLst>
                  <a:ext uri="{0D108BD9-81ED-4DB2-BD59-A6C34878D82A}">
                    <a16:rowId xmlns:a16="http://schemas.microsoft.com/office/drawing/2014/main" val="4096355688"/>
                  </a:ext>
                </a:extLst>
              </a:tr>
              <a:tr h="597873">
                <a:tc>
                  <a:txBody>
                    <a:bodyPr/>
                    <a:lstStyle/>
                    <a:p>
                      <a:r>
                        <a:rPr kumimoji="1" lang="en-US" altLang="ja-JP">
                          <a:latin typeface="メイリオ" panose="020B0604030504040204" pitchFamily="50" charset="-128"/>
                          <a:ea typeface="メイリオ" panose="020B0604030504040204" pitchFamily="50" charset="-128"/>
                        </a:rPr>
                        <a:t>word2</a:t>
                      </a:r>
                      <a:endParaRPr kumimoji="1" lang="ja-JP" altLang="en-US">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ナズナ</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ハコベラ</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latin typeface="メイリオ" panose="020B0604030504040204" pitchFamily="50" charset="-128"/>
                          <a:ea typeface="メイリオ" panose="020B0604030504040204" pitchFamily="50" charset="-128"/>
                        </a:rPr>
                        <a:t>スズナ</a:t>
                      </a:r>
                    </a:p>
                  </a:txBody>
                  <a:tcPr/>
                </a:tc>
                <a:tc>
                  <a:txBody>
                    <a:bodyPr/>
                    <a:lstStyle/>
                    <a:p>
                      <a:r>
                        <a:rPr kumimoji="1" lang="ja-JP" altLang="en-US">
                          <a:latin typeface="メイリオ" panose="020B0604030504040204" pitchFamily="50" charset="-128"/>
                          <a:ea typeface="メイリオ" panose="020B0604030504040204" pitchFamily="50" charset="-128"/>
                        </a:rPr>
                        <a:t>これぞ七草</a:t>
                      </a:r>
                    </a:p>
                  </a:txBody>
                  <a:tcPr/>
                </a:tc>
                <a:extLst>
                  <a:ext uri="{0D108BD9-81ED-4DB2-BD59-A6C34878D82A}">
                    <a16:rowId xmlns:a16="http://schemas.microsoft.com/office/drawing/2014/main" val="1685177673"/>
                  </a:ext>
                </a:extLst>
              </a:tr>
              <a:tr h="458041">
                <a:tc>
                  <a:txBody>
                    <a:bodyPr/>
                    <a:lstStyle/>
                    <a:p>
                      <a:r>
                        <a:rPr kumimoji="1" lang="en-US" altLang="ja-JP">
                          <a:latin typeface="メイリオ" panose="020B0604030504040204" pitchFamily="50" charset="-128"/>
                          <a:ea typeface="メイリオ" panose="020B0604030504040204" pitchFamily="50" charset="-128"/>
                        </a:rPr>
                        <a:t>count</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１</a:t>
                      </a:r>
                    </a:p>
                  </a:txBody>
                  <a:tcPr/>
                </a:tc>
                <a:tc>
                  <a:txBody>
                    <a:bodyPr/>
                    <a:lstStyle/>
                    <a:p>
                      <a:r>
                        <a:rPr kumimoji="1" lang="ja-JP" altLang="en-US">
                          <a:latin typeface="メイリオ" panose="020B0604030504040204" pitchFamily="50" charset="-128"/>
                          <a:ea typeface="メイリオ" panose="020B0604030504040204" pitchFamily="50" charset="-128"/>
                        </a:rPr>
                        <a:t>２</a:t>
                      </a:r>
                    </a:p>
                  </a:txBody>
                  <a:tcPr/>
                </a:tc>
                <a:tc>
                  <a:txBody>
                    <a:bodyPr/>
                    <a:lstStyle/>
                    <a:p>
                      <a:r>
                        <a:rPr kumimoji="1" lang="ja-JP" altLang="en-US">
                          <a:latin typeface="メイリオ" panose="020B0604030504040204" pitchFamily="50" charset="-128"/>
                          <a:ea typeface="メイリオ" panose="020B0604030504040204" pitchFamily="50" charset="-128"/>
                        </a:rPr>
                        <a:t>３</a:t>
                      </a:r>
                    </a:p>
                  </a:txBody>
                  <a:tcPr/>
                </a:tc>
                <a:tc>
                  <a:txBody>
                    <a:bodyPr/>
                    <a:lstStyle/>
                    <a:p>
                      <a:r>
                        <a:rPr kumimoji="1" lang="ja-JP" altLang="en-US">
                          <a:latin typeface="メイリオ" panose="020B0604030504040204" pitchFamily="50" charset="-128"/>
                          <a:ea typeface="メイリオ" panose="020B0604030504040204" pitchFamily="50" charset="-128"/>
                        </a:rPr>
                        <a:t>４</a:t>
                      </a:r>
                    </a:p>
                  </a:txBody>
                  <a:tcPr/>
                </a:tc>
                <a:extLst>
                  <a:ext uri="{0D108BD9-81ED-4DB2-BD59-A6C34878D82A}">
                    <a16:rowId xmlns:a16="http://schemas.microsoft.com/office/drawing/2014/main" val="3689369343"/>
                  </a:ext>
                </a:extLst>
              </a:tr>
            </a:tbl>
          </a:graphicData>
        </a:graphic>
      </p:graphicFrame>
      <p:sp>
        <p:nvSpPr>
          <p:cNvPr id="4" name="タイトル 1">
            <a:extLst>
              <a:ext uri="{FF2B5EF4-FFF2-40B4-BE49-F238E27FC236}">
                <a16:creationId xmlns:a16="http://schemas.microsoft.com/office/drawing/2014/main" id="{CDB7E3A3-2496-2CCF-12DB-10673CECF026}"/>
              </a:ext>
            </a:extLst>
          </p:cNvPr>
          <p:cNvSpPr>
            <a:spLocks noGrp="1"/>
          </p:cNvSpPr>
          <p:nvPr>
            <p:ph type="title"/>
          </p:nvPr>
        </p:nvSpPr>
        <p:spPr>
          <a:xfrm>
            <a:off x="838200" y="365125"/>
            <a:ext cx="10515600" cy="1325563"/>
          </a:xfrm>
        </p:spPr>
        <p:txBody>
          <a:bodyPr/>
          <a:lstStyle/>
          <a:p>
            <a:r>
              <a:rPr kumimoji="1" lang="ja-JP" altLang="en-US" dirty="0">
                <a:latin typeface="メイリオ" panose="020B0604030504040204" pitchFamily="50" charset="-128"/>
                <a:ea typeface="メイリオ" panose="020B0604030504040204" pitchFamily="50" charset="-128"/>
              </a:rPr>
              <a:t>検索機能</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共起関係の記録</a:t>
            </a:r>
            <a:endParaRPr kumimoji="1" lang="ja-JP" altLang="en-US" dirty="0"/>
          </a:p>
        </p:txBody>
      </p:sp>
      <p:sp>
        <p:nvSpPr>
          <p:cNvPr id="2" name="スライド番号プレースホルダー 1">
            <a:extLst>
              <a:ext uri="{FF2B5EF4-FFF2-40B4-BE49-F238E27FC236}">
                <a16:creationId xmlns:a16="http://schemas.microsoft.com/office/drawing/2014/main" id="{0CF23FCF-66B0-2DEF-C84F-3C2EBFF1CA53}"/>
              </a:ext>
            </a:extLst>
          </p:cNvPr>
          <p:cNvSpPr>
            <a:spLocks noGrp="1"/>
          </p:cNvSpPr>
          <p:nvPr>
            <p:ph type="sldNum" sz="quarter" idx="12"/>
          </p:nvPr>
        </p:nvSpPr>
        <p:spPr/>
        <p:txBody>
          <a:bodyPr/>
          <a:lstStyle/>
          <a:p>
            <a:fld id="{89C7EBDD-4667-45BA-9CA7-CF6F054EBD43}" type="slidenum">
              <a:rPr lang="ja-JP" altLang="en-US" smtClean="0"/>
              <a:pPr/>
              <a:t>27</a:t>
            </a:fld>
            <a:endParaRPr lang="ja-JP" altLang="en-US" dirty="0"/>
          </a:p>
        </p:txBody>
      </p:sp>
    </p:spTree>
    <p:extLst>
      <p:ext uri="{BB962C8B-B14F-4D97-AF65-F5344CB8AC3E}">
        <p14:creationId xmlns:p14="http://schemas.microsoft.com/office/powerpoint/2010/main" val="1243969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B20805-2B7E-E18C-C41C-325293661BA1}"/>
              </a:ext>
            </a:extLst>
          </p:cNvPr>
          <p:cNvSpPr>
            <a:spLocks noGrp="1"/>
          </p:cNvSpPr>
          <p:nvPr>
            <p:ph type="title"/>
          </p:nvPr>
        </p:nvSpPr>
        <p:spPr/>
        <p:txBody>
          <a:bodyPr/>
          <a:lstStyle/>
          <a:p>
            <a:r>
              <a:rPr lang="ja-JP" altLang="en-US" dirty="0"/>
              <a:t>用語</a:t>
            </a:r>
            <a:r>
              <a:rPr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検索機能</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値とは</a:t>
            </a:r>
          </a:p>
        </p:txBody>
      </p:sp>
      <p:sp>
        <p:nvSpPr>
          <p:cNvPr id="3" name="コンテンツ プレースホルダー 2">
            <a:extLst>
              <a:ext uri="{FF2B5EF4-FFF2-40B4-BE49-F238E27FC236}">
                <a16:creationId xmlns:a16="http://schemas.microsoft.com/office/drawing/2014/main" id="{4CE1036F-3337-A23E-86C3-F4134A0080A6}"/>
              </a:ext>
            </a:extLst>
          </p:cNvPr>
          <p:cNvSpPr>
            <a:spLocks noGrp="1"/>
          </p:cNvSpPr>
          <p:nvPr>
            <p:ph idx="1"/>
          </p:nvPr>
        </p:nvSpPr>
        <p:spPr/>
        <p:txBody>
          <a:bodyPr/>
          <a:lstStyle/>
          <a:p>
            <a:r>
              <a:rPr kumimoji="1" lang="ja-JP" altLang="en-US" b="1" dirty="0">
                <a:solidFill>
                  <a:srgbClr val="FF0000"/>
                </a:solidFill>
                <a:latin typeface="メイリオ" panose="020B0604030504040204" pitchFamily="50" charset="-128"/>
                <a:ea typeface="メイリオ" panose="020B0604030504040204" pitchFamily="50" charset="-128"/>
              </a:rPr>
              <a:t>文章の中の特定の単語の重要度</a:t>
            </a:r>
            <a:endParaRPr kumimoji="1" lang="en-US" altLang="ja-JP" b="1" dirty="0">
              <a:solidFill>
                <a:srgbClr val="FF0000"/>
              </a:solidFill>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定義：</a:t>
            </a:r>
            <a:r>
              <a:rPr kumimoji="1" lang="en-US" altLang="ja-JP" dirty="0">
                <a:latin typeface="メイリオ" panose="020B0604030504040204" pitchFamily="50" charset="-128"/>
                <a:ea typeface="メイリオ" panose="020B0604030504040204" pitchFamily="50" charset="-128"/>
              </a:rPr>
              <a:t> TF</a:t>
            </a:r>
            <a:r>
              <a:rPr kumimoji="1" lang="ja-JP" altLang="en-US" dirty="0">
                <a:latin typeface="メイリオ" panose="020B0604030504040204" pitchFamily="50" charset="-128"/>
                <a:ea typeface="メイリオ" panose="020B0604030504040204" pitchFamily="50" charset="-128"/>
              </a:rPr>
              <a:t>値・</a:t>
            </a:r>
            <a:r>
              <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rPr>
              <a:t>IDF</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値</a:t>
            </a:r>
            <a:endParaRPr lang="en-US" altLang="ja-JP" dirty="0">
              <a:latin typeface="メイリオ" panose="020B0604030504040204" pitchFamily="50" charset="-128"/>
              <a:ea typeface="メイリオ" panose="020B0604030504040204" pitchFamily="50" charset="-128"/>
            </a:endParaRPr>
          </a:p>
          <a:p>
            <a:pPr lvl="1"/>
            <a:r>
              <a:rPr kumimoji="1" lang="en-US" altLang="ja-JP" dirty="0">
                <a:latin typeface="メイリオ" panose="020B0604030504040204" pitchFamily="50" charset="-128"/>
                <a:ea typeface="メイリオ" panose="020B0604030504040204" pitchFamily="50" charset="-128"/>
              </a:rPr>
              <a:t>TF</a:t>
            </a:r>
            <a:r>
              <a:rPr kumimoji="1" lang="ja-JP" altLang="en-US" dirty="0">
                <a:latin typeface="メイリオ" panose="020B0604030504040204" pitchFamily="50" charset="-128"/>
                <a:ea typeface="メイリオ" panose="020B0604030504040204" pitchFamily="50" charset="-128"/>
              </a:rPr>
              <a:t>値：</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単語が文書内でどれだけ頻繁に出現するか</a:t>
            </a:r>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pPr lvl="1"/>
            <a:r>
              <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rPr>
              <a:t>IDF</a:t>
            </a:r>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値：単語が全体の文書集合内でどれだけ珍しいか</a:t>
            </a:r>
            <a:endParaRPr kumimoji="1" lang="en-US" altLang="ja-JP" dirty="0">
              <a:solidFill>
                <a:srgbClr val="111111"/>
              </a:solidFill>
              <a:highlight>
                <a:srgbClr val="F7F7F7"/>
              </a:highlight>
              <a:latin typeface="メイリオ" panose="020B0604030504040204" pitchFamily="50" charset="-128"/>
              <a:ea typeface="メイリオ" panose="020B0604030504040204" pitchFamily="50" charset="-128"/>
            </a:endParaRPr>
          </a:p>
        </p:txBody>
      </p:sp>
      <p:graphicFrame>
        <p:nvGraphicFramePr>
          <p:cNvPr id="4" name="表 3">
            <a:extLst>
              <a:ext uri="{FF2B5EF4-FFF2-40B4-BE49-F238E27FC236}">
                <a16:creationId xmlns:a16="http://schemas.microsoft.com/office/drawing/2014/main" id="{2817114C-FC94-F89C-1BE1-81A8A4303A89}"/>
              </a:ext>
            </a:extLst>
          </p:cNvPr>
          <p:cNvGraphicFramePr>
            <a:graphicFrameLocks noGrp="1"/>
          </p:cNvGraphicFramePr>
          <p:nvPr>
            <p:extLst>
              <p:ext uri="{D42A27DB-BD31-4B8C-83A1-F6EECF244321}">
                <p14:modId xmlns:p14="http://schemas.microsoft.com/office/powerpoint/2010/main" val="416633250"/>
              </p:ext>
            </p:extLst>
          </p:nvPr>
        </p:nvGraphicFramePr>
        <p:xfrm>
          <a:off x="1819116" y="4824957"/>
          <a:ext cx="8553768" cy="1112520"/>
        </p:xfrm>
        <a:graphic>
          <a:graphicData uri="http://schemas.openxmlformats.org/drawingml/2006/table">
            <a:tbl>
              <a:tblPr firstRow="1" bandRow="1">
                <a:tableStyleId>{5940675A-B579-460E-94D1-54222C63F5DA}</a:tableStyleId>
              </a:tblPr>
              <a:tblGrid>
                <a:gridCol w="910908">
                  <a:extLst>
                    <a:ext uri="{9D8B030D-6E8A-4147-A177-3AD203B41FA5}">
                      <a16:colId xmlns:a16="http://schemas.microsoft.com/office/drawing/2014/main" val="1275977666"/>
                    </a:ext>
                  </a:extLst>
                </a:gridCol>
                <a:gridCol w="1016000">
                  <a:extLst>
                    <a:ext uri="{9D8B030D-6E8A-4147-A177-3AD203B41FA5}">
                      <a16:colId xmlns:a16="http://schemas.microsoft.com/office/drawing/2014/main" val="1095722245"/>
                    </a:ext>
                  </a:extLst>
                </a:gridCol>
                <a:gridCol w="1016000">
                  <a:extLst>
                    <a:ext uri="{9D8B030D-6E8A-4147-A177-3AD203B41FA5}">
                      <a16:colId xmlns:a16="http://schemas.microsoft.com/office/drawing/2014/main" val="451564069"/>
                    </a:ext>
                  </a:extLst>
                </a:gridCol>
                <a:gridCol w="1147064">
                  <a:extLst>
                    <a:ext uri="{9D8B030D-6E8A-4147-A177-3AD203B41FA5}">
                      <a16:colId xmlns:a16="http://schemas.microsoft.com/office/drawing/2014/main" val="848310202"/>
                    </a:ext>
                  </a:extLst>
                </a:gridCol>
                <a:gridCol w="1097280">
                  <a:extLst>
                    <a:ext uri="{9D8B030D-6E8A-4147-A177-3AD203B41FA5}">
                      <a16:colId xmlns:a16="http://schemas.microsoft.com/office/drawing/2014/main" val="1103926840"/>
                    </a:ext>
                  </a:extLst>
                </a:gridCol>
                <a:gridCol w="1380744">
                  <a:extLst>
                    <a:ext uri="{9D8B030D-6E8A-4147-A177-3AD203B41FA5}">
                      <a16:colId xmlns:a16="http://schemas.microsoft.com/office/drawing/2014/main" val="2237177991"/>
                    </a:ext>
                  </a:extLst>
                </a:gridCol>
                <a:gridCol w="886968">
                  <a:extLst>
                    <a:ext uri="{9D8B030D-6E8A-4147-A177-3AD203B41FA5}">
                      <a16:colId xmlns:a16="http://schemas.microsoft.com/office/drawing/2014/main" val="1072863074"/>
                    </a:ext>
                  </a:extLst>
                </a:gridCol>
                <a:gridCol w="1098804">
                  <a:extLst>
                    <a:ext uri="{9D8B030D-6E8A-4147-A177-3AD203B41FA5}">
                      <a16:colId xmlns:a16="http://schemas.microsoft.com/office/drawing/2014/main" val="2590025560"/>
                    </a:ext>
                  </a:extLst>
                </a:gridCol>
              </a:tblGrid>
              <a:tr h="370840">
                <a:tc>
                  <a:txBody>
                    <a:bodyPr/>
                    <a:lstStyle/>
                    <a:p>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ja-JP" altLang="en-US">
                          <a:latin typeface="メイリオ" panose="020B0604030504040204" pitchFamily="50" charset="-128"/>
                          <a:ea typeface="メイリオ" panose="020B0604030504040204" pitchFamily="50" charset="-128"/>
                        </a:rPr>
                        <a:t>セリ</a:t>
                      </a:r>
                    </a:p>
                  </a:txBody>
                  <a:tcPr/>
                </a:tc>
                <a:tc>
                  <a:txBody>
                    <a:bodyPr/>
                    <a:lstStyle/>
                    <a:p>
                      <a:r>
                        <a:rPr kumimoji="1" lang="ja-JP" altLang="en-US">
                          <a:latin typeface="メイリオ" panose="020B0604030504040204" pitchFamily="50" charset="-128"/>
                          <a:ea typeface="メイリオ" panose="020B0604030504040204" pitchFamily="50" charset="-128"/>
                        </a:rPr>
                        <a:t>ナズナ</a:t>
                      </a:r>
                    </a:p>
                  </a:txBody>
                  <a:tcPr/>
                </a:tc>
                <a:tc>
                  <a:txBody>
                    <a:bodyPr/>
                    <a:lstStyle/>
                    <a:p>
                      <a:r>
                        <a:rPr kumimoji="1" lang="ja-JP" altLang="en-US">
                          <a:latin typeface="メイリオ" panose="020B0604030504040204" pitchFamily="50" charset="-128"/>
                          <a:ea typeface="メイリオ" panose="020B0604030504040204" pitchFamily="50" charset="-128"/>
                        </a:rPr>
                        <a:t>ゴギョウ</a:t>
                      </a:r>
                    </a:p>
                  </a:txBody>
                  <a:tcPr/>
                </a:tc>
                <a:tc>
                  <a:txBody>
                    <a:bodyPr/>
                    <a:lstStyle/>
                    <a:p>
                      <a:r>
                        <a:rPr kumimoji="1" lang="ja-JP" altLang="en-US">
                          <a:latin typeface="メイリオ" panose="020B0604030504040204" pitchFamily="50" charset="-128"/>
                          <a:ea typeface="メイリオ" panose="020B0604030504040204" pitchFamily="50" charset="-128"/>
                        </a:rPr>
                        <a:t>ハコベラ</a:t>
                      </a:r>
                    </a:p>
                  </a:txBody>
                  <a:tcPr/>
                </a:tc>
                <a:tc>
                  <a:txBody>
                    <a:bodyPr/>
                    <a:lstStyle/>
                    <a:p>
                      <a:r>
                        <a:rPr kumimoji="1" lang="ja-JP" altLang="en-US">
                          <a:latin typeface="メイリオ" panose="020B0604030504040204" pitchFamily="50" charset="-128"/>
                          <a:ea typeface="メイリオ" panose="020B0604030504040204" pitchFamily="50" charset="-128"/>
                        </a:rPr>
                        <a:t>ホトケノザ</a:t>
                      </a:r>
                    </a:p>
                  </a:txBody>
                  <a:tcPr/>
                </a:tc>
                <a:tc>
                  <a:txBody>
                    <a:bodyPr/>
                    <a:lstStyle/>
                    <a:p>
                      <a:r>
                        <a:rPr kumimoji="1" lang="ja-JP" altLang="en-US">
                          <a:latin typeface="メイリオ" panose="020B0604030504040204" pitchFamily="50" charset="-128"/>
                          <a:ea typeface="メイリオ" panose="020B0604030504040204" pitchFamily="50" charset="-128"/>
                        </a:rPr>
                        <a:t>スズナ</a:t>
                      </a:r>
                    </a:p>
                  </a:txBody>
                  <a:tcPr/>
                </a:tc>
                <a:tc>
                  <a:txBody>
                    <a:bodyPr/>
                    <a:lstStyle/>
                    <a:p>
                      <a:r>
                        <a:rPr kumimoji="1" lang="ja-JP" altLang="en-US">
                          <a:latin typeface="メイリオ" panose="020B0604030504040204" pitchFamily="50" charset="-128"/>
                          <a:ea typeface="メイリオ" panose="020B0604030504040204" pitchFamily="50" charset="-128"/>
                        </a:rPr>
                        <a:t>スズシロ</a:t>
                      </a:r>
                    </a:p>
                  </a:txBody>
                  <a:tcPr/>
                </a:tc>
                <a:extLst>
                  <a:ext uri="{0D108BD9-81ED-4DB2-BD59-A6C34878D82A}">
                    <a16:rowId xmlns:a16="http://schemas.microsoft.com/office/drawing/2014/main" val="3097583928"/>
                  </a:ext>
                </a:extLst>
              </a:tr>
              <a:tr h="370840">
                <a:tc>
                  <a:txBody>
                    <a:bodyPr/>
                    <a:lstStyle/>
                    <a:p>
                      <a:r>
                        <a:rPr kumimoji="1" lang="ja-JP" altLang="en-US">
                          <a:latin typeface="メイリオ" panose="020B0604030504040204" pitchFamily="50" charset="-128"/>
                          <a:ea typeface="メイリオ" panose="020B0604030504040204" pitchFamily="50" charset="-128"/>
                        </a:rPr>
                        <a:t>文書</a:t>
                      </a:r>
                      <a:r>
                        <a:rPr kumimoji="1" lang="en-US" altLang="ja-JP">
                          <a:latin typeface="メイリオ" panose="020B0604030504040204" pitchFamily="50" charset="-128"/>
                          <a:ea typeface="メイリオ" panose="020B0604030504040204" pitchFamily="50" charset="-128"/>
                        </a:rPr>
                        <a:t>1</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0.3</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4096355688"/>
                  </a:ext>
                </a:extLst>
              </a:tr>
              <a:tr h="370840">
                <a:tc>
                  <a:txBody>
                    <a:bodyPr/>
                    <a:lstStyle/>
                    <a:p>
                      <a:r>
                        <a:rPr kumimoji="1" lang="ja-JP" altLang="en-US">
                          <a:latin typeface="メイリオ" panose="020B0604030504040204" pitchFamily="50" charset="-128"/>
                          <a:ea typeface="メイリオ" panose="020B0604030504040204" pitchFamily="50" charset="-128"/>
                        </a:rPr>
                        <a:t>文書</a:t>
                      </a: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0.2</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0.3</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tc>
                  <a:txBody>
                    <a:bodyPr/>
                    <a:lstStyle/>
                    <a:p>
                      <a:r>
                        <a:rPr kumimoji="1" lang="en-US" altLang="ja-JP">
                          <a:latin typeface="メイリオ" panose="020B0604030504040204" pitchFamily="50" charset="-128"/>
                          <a:ea typeface="メイリオ" panose="020B0604030504040204" pitchFamily="50" charset="-128"/>
                        </a:rPr>
                        <a:t>0</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685177673"/>
                  </a:ext>
                </a:extLst>
              </a:tr>
            </a:tbl>
          </a:graphicData>
        </a:graphic>
      </p:graphicFrame>
      <p:sp>
        <p:nvSpPr>
          <p:cNvPr id="5" name="スライド番号プレースホルダー 4">
            <a:extLst>
              <a:ext uri="{FF2B5EF4-FFF2-40B4-BE49-F238E27FC236}">
                <a16:creationId xmlns:a16="http://schemas.microsoft.com/office/drawing/2014/main" id="{B8A9AF44-FBD2-40A2-C79A-7A1EF6436745}"/>
              </a:ext>
            </a:extLst>
          </p:cNvPr>
          <p:cNvSpPr>
            <a:spLocks noGrp="1"/>
          </p:cNvSpPr>
          <p:nvPr>
            <p:ph type="sldNum" sz="quarter" idx="12"/>
          </p:nvPr>
        </p:nvSpPr>
        <p:spPr/>
        <p:txBody>
          <a:bodyPr/>
          <a:lstStyle/>
          <a:p>
            <a:fld id="{89C7EBDD-4667-45BA-9CA7-CF6F054EBD43}" type="slidenum">
              <a:rPr lang="ja-JP" altLang="en-US" smtClean="0"/>
              <a:pPr/>
              <a:t>28</a:t>
            </a:fld>
            <a:endParaRPr lang="ja-JP" altLang="en-US" dirty="0"/>
          </a:p>
        </p:txBody>
      </p:sp>
    </p:spTree>
    <p:extLst>
      <p:ext uri="{BB962C8B-B14F-4D97-AF65-F5344CB8AC3E}">
        <p14:creationId xmlns:p14="http://schemas.microsoft.com/office/powerpoint/2010/main" val="2694090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7375E-CE25-8C32-CA08-7C0077684A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CB0415-642A-BE2F-E1EE-227EEFB3B977}"/>
              </a:ext>
            </a:extLst>
          </p:cNvPr>
          <p:cNvSpPr>
            <a:spLocks noGrp="1"/>
          </p:cNvSpPr>
          <p:nvPr>
            <p:ph type="title"/>
          </p:nvPr>
        </p:nvSpPr>
        <p:spPr>
          <a:xfrm>
            <a:off x="838200" y="37850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検索機能：</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959FEEEF-BE8D-3D06-E203-91E70E4AC8AB}"/>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5D114D70-8F78-822C-8E04-CD14DCC47F99}"/>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clusters.html</a:t>
            </a:r>
            <a:endParaRPr kumimoji="1" lang="ja-JP" altLang="en-US" sz="2400" dirty="0"/>
          </a:p>
        </p:txBody>
      </p:sp>
      <p:sp>
        <p:nvSpPr>
          <p:cNvPr id="7" name="テキスト ボックス 6">
            <a:extLst>
              <a:ext uri="{FF2B5EF4-FFF2-40B4-BE49-F238E27FC236}">
                <a16:creationId xmlns:a16="http://schemas.microsoft.com/office/drawing/2014/main" id="{F3AC59F8-7458-7FA0-F57D-F6131AB08FF0}"/>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1B01B32D-CC19-FD22-69E3-EF3BFB88037F}"/>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E6B77E73-9E64-F429-4AE6-1CEBFE058A50}"/>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A7473D57-8598-7B68-4969-2E7ABAB5A167}"/>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CC6E41FC-8CE1-00B8-73D6-D73F4E2D24E1}"/>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C9308DE9-6242-2BE5-237D-235A33CEC4B2}"/>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50DF0BF1-0A87-4BF7-9B0E-3DBEB2EBEABB}"/>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3478EEA3-FB21-FC50-6360-4C0B7BFDE344}"/>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39ED8BCD-4476-F7A8-F8DE-F7F3E9B8A9AC}"/>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8A2A657A-EB9B-C880-093A-EADD829CC552}"/>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08096014-6B97-563D-F67B-CB36E5F5451F}"/>
              </a:ext>
            </a:extLst>
          </p:cNvPr>
          <p:cNvCxnSpPr>
            <a:cxnSpLocks/>
            <a:endCxn id="13" idx="1"/>
          </p:cNvCxnSpPr>
          <p:nvPr/>
        </p:nvCxnSpPr>
        <p:spPr>
          <a:xfrm>
            <a:off x="5270643" y="3747772"/>
            <a:ext cx="686644" cy="77221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C962E2DC-CC0A-1152-80DD-EFA8139DCF40}"/>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66C3A1FF-7B86-EAF3-E0D6-B7B37516C12C}"/>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C2D84B02-E809-99F3-8F8B-7FFCCD826D6E}"/>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F88427DD-EA5C-4685-B899-4C72E11CF6F2}"/>
              </a:ext>
            </a:extLst>
          </p:cNvPr>
          <p:cNvSpPr txBox="1"/>
          <p:nvPr/>
        </p:nvSpPr>
        <p:spPr>
          <a:xfrm>
            <a:off x="502482"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dirty="0">
                <a:solidFill>
                  <a:srgbClr val="1D1C1D"/>
                </a:solidFill>
                <a:effectLst/>
                <a:latin typeface="メイリオ" panose="020B0604030504040204" pitchFamily="50" charset="-128"/>
                <a:ea typeface="メイリオ" panose="020B0604030504040204" pitchFamily="50" charset="-128"/>
              </a:rPr>
              <a:t>トップ画面</a:t>
            </a:r>
            <a:endParaRPr lang="en-US" altLang="ja-JP" i="0" dirty="0">
              <a:solidFill>
                <a:srgbClr val="1D1C1D"/>
              </a:solidFill>
              <a:effectLst/>
              <a:latin typeface="メイリオ" panose="020B0604030504040204" pitchFamily="50" charset="-128"/>
              <a:ea typeface="メイリオ" panose="020B0604030504040204" pitchFamily="50" charset="-128"/>
            </a:endParaRPr>
          </a:p>
          <a:p>
            <a:r>
              <a:rPr lang="ja-JP" altLang="en-US" i="0" dirty="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88DC54E9-2FB9-73B1-24A2-1E68BCACD122}"/>
              </a:ext>
            </a:extLst>
          </p:cNvPr>
          <p:cNvSpPr txBox="1"/>
          <p:nvPr/>
        </p:nvSpPr>
        <p:spPr>
          <a:xfrm>
            <a:off x="4963364" y="2241233"/>
            <a:ext cx="3033130"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重要語検索結果を掲載</a:t>
            </a:r>
          </a:p>
        </p:txBody>
      </p:sp>
      <p:sp>
        <p:nvSpPr>
          <p:cNvPr id="8" name="テキスト ボックス 7">
            <a:extLst>
              <a:ext uri="{FF2B5EF4-FFF2-40B4-BE49-F238E27FC236}">
                <a16:creationId xmlns:a16="http://schemas.microsoft.com/office/drawing/2014/main" id="{4EED021E-5914-BED8-D5B5-3EA4F479B0CC}"/>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3" name="スライド番号プレースホルダー 2">
            <a:extLst>
              <a:ext uri="{FF2B5EF4-FFF2-40B4-BE49-F238E27FC236}">
                <a16:creationId xmlns:a16="http://schemas.microsoft.com/office/drawing/2014/main" id="{1294C3A8-15C3-967C-4B06-A91A41D5F197}"/>
              </a:ext>
            </a:extLst>
          </p:cNvPr>
          <p:cNvSpPr>
            <a:spLocks noGrp="1"/>
          </p:cNvSpPr>
          <p:nvPr>
            <p:ph type="sldNum" sz="quarter" idx="12"/>
          </p:nvPr>
        </p:nvSpPr>
        <p:spPr/>
        <p:txBody>
          <a:bodyPr/>
          <a:lstStyle/>
          <a:p>
            <a:fld id="{89C7EBDD-4667-45BA-9CA7-CF6F054EBD43}" type="slidenum">
              <a:rPr lang="ja-JP" altLang="en-US" smtClean="0"/>
              <a:pPr/>
              <a:t>29</a:t>
            </a:fld>
            <a:endParaRPr lang="ja-JP" altLang="en-US" dirty="0"/>
          </a:p>
        </p:txBody>
      </p:sp>
    </p:spTree>
    <p:extLst>
      <p:ext uri="{BB962C8B-B14F-4D97-AF65-F5344CB8AC3E}">
        <p14:creationId xmlns:p14="http://schemas.microsoft.com/office/powerpoint/2010/main" val="1815893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0E3513-7224-2287-B32E-6D74FD5D4CAC}"/>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1A3241-754C-CC7C-EFC6-7C50EFDDB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505053D2-4FC5-99EB-BAFF-ED303BF4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06B0C78-CC04-4C32-7E43-95CE54B87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99B8B12-C316-4F92-D0FB-3B58E4DBB35C}"/>
              </a:ext>
            </a:extLst>
          </p:cNvPr>
          <p:cNvSpPr>
            <a:spLocks noGrp="1"/>
          </p:cNvSpPr>
          <p:nvPr>
            <p:ph type="title"/>
          </p:nvPr>
        </p:nvSpPr>
        <p:spPr>
          <a:xfrm>
            <a:off x="1092677" y="2617971"/>
            <a:ext cx="10003246" cy="1618489"/>
          </a:xfrm>
        </p:spPr>
        <p:txBody>
          <a:bodyPr anchor="ctr">
            <a:normAutofit/>
          </a:bodyPr>
          <a:lstStyle/>
          <a:p>
            <a:pPr algn="ctr"/>
            <a:r>
              <a:rPr lang="ja-JP" altLang="en-US" sz="5400" dirty="0">
                <a:latin typeface="メイリオ" panose="020B0604030504040204" pitchFamily="50" charset="-128"/>
                <a:ea typeface="メイリオ" panose="020B0604030504040204" pitchFamily="50" charset="-128"/>
              </a:rPr>
              <a:t>概要</a:t>
            </a:r>
            <a:endParaRPr kumimoji="1" lang="ja-JP" altLang="en-US" sz="5400"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F5F23FA-98D2-EBB3-8FB5-DEFB4216C11F}"/>
              </a:ext>
            </a:extLst>
          </p:cNvPr>
          <p:cNvSpPr>
            <a:spLocks noGrp="1"/>
          </p:cNvSpPr>
          <p:nvPr>
            <p:ph type="sldNum" sz="quarter" idx="12"/>
          </p:nvPr>
        </p:nvSpPr>
        <p:spPr/>
        <p:txBody>
          <a:bodyPr/>
          <a:lstStyle/>
          <a:p>
            <a:fld id="{89C7EBDD-4667-45BA-9CA7-CF6F054EBD43}" type="slidenum">
              <a:rPr lang="ja-JP" altLang="en-US" smtClean="0"/>
              <a:pPr/>
              <a:t>3</a:t>
            </a:fld>
            <a:endParaRPr lang="ja-JP" altLang="en-US" dirty="0"/>
          </a:p>
        </p:txBody>
      </p:sp>
    </p:spTree>
    <p:extLst>
      <p:ext uri="{BB962C8B-B14F-4D97-AF65-F5344CB8AC3E}">
        <p14:creationId xmlns:p14="http://schemas.microsoft.com/office/powerpoint/2010/main" val="2731139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A3284E2-675B-7279-6C47-01D4F9B49922}"/>
              </a:ext>
            </a:extLst>
          </p:cNvPr>
          <p:cNvSpPr>
            <a:spLocks noGrp="1"/>
          </p:cNvSpPr>
          <p:nvPr>
            <p:ph idx="1"/>
          </p:nvPr>
        </p:nvSpPr>
        <p:spPr/>
        <p:txBody>
          <a:bodyPr>
            <a:normAutofit/>
          </a:bodyPr>
          <a:lstStyle/>
          <a:p>
            <a:pPr marL="0" indent="0" algn="ctr">
              <a:buNone/>
            </a:pPr>
            <a:r>
              <a:rPr kumimoji="1" lang="ja-JP" altLang="en-US" dirty="0">
                <a:latin typeface="メイリオ" panose="020B0604030504040204" pitchFamily="50" charset="-128"/>
                <a:ea typeface="メイリオ" panose="020B0604030504040204" pitchFamily="50" charset="-128"/>
              </a:rPr>
              <a:t>検索バーに入力すると関連度の高い単語を</a:t>
            </a:r>
            <a:r>
              <a:rPr kumimoji="1" lang="ja-JP" altLang="en-US" b="1" u="sng" dirty="0">
                <a:solidFill>
                  <a:srgbClr val="FF0000"/>
                </a:solidFill>
                <a:latin typeface="メイリオ" panose="020B0604030504040204" pitchFamily="50" charset="-128"/>
                <a:ea typeface="メイリオ" panose="020B0604030504040204" pitchFamily="50" charset="-128"/>
              </a:rPr>
              <a:t>一緒に検索</a:t>
            </a:r>
            <a:r>
              <a:rPr lang="ja-JP" altLang="en-US" b="1" u="sng" dirty="0">
                <a:solidFill>
                  <a:srgbClr val="FF0000"/>
                </a:solidFill>
                <a:latin typeface="メイリオ" panose="020B0604030504040204" pitchFamily="50" charset="-128"/>
                <a:ea typeface="メイリオ" panose="020B0604030504040204" pitchFamily="50" charset="-128"/>
              </a:rPr>
              <a:t>。　</a:t>
            </a:r>
            <a:endParaRPr lang="en-US" altLang="ja-JP" b="1" u="sng" dirty="0">
              <a:solidFill>
                <a:srgbClr val="FF0000"/>
              </a:solidFill>
              <a:latin typeface="メイリオ" panose="020B0604030504040204" pitchFamily="50" charset="-128"/>
              <a:ea typeface="メイリオ" panose="020B0604030504040204" pitchFamily="50" charset="-128"/>
            </a:endParaRPr>
          </a:p>
          <a:p>
            <a:pPr marL="0" indent="0" algn="ctr">
              <a:buNone/>
            </a:pPr>
            <a:r>
              <a:rPr lang="ja-JP" altLang="en-US" b="1" dirty="0">
                <a:solidFill>
                  <a:srgbClr val="FF0000"/>
                </a:solidFill>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Appendix</a:t>
            </a:r>
            <a:r>
              <a:rPr kumimoji="1" lang="ja-JP" altLang="en-US" dirty="0">
                <a:latin typeface="メイリオ" panose="020B0604030504040204" pitchFamily="50" charset="-128"/>
                <a:ea typeface="メイリオ" panose="020B0604030504040204" pitchFamily="50" charset="-128"/>
              </a:rPr>
              <a:t>参照）</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b="1" dirty="0">
                <a:solidFill>
                  <a:srgbClr val="FF0000"/>
                </a:solidFill>
                <a:latin typeface="メイリオ" panose="020B0604030504040204" pitchFamily="50" charset="-128"/>
                <a:ea typeface="メイリオ" panose="020B0604030504040204" pitchFamily="50" charset="-128"/>
              </a:rPr>
              <a:t>　　　　　　　　　　　　　</a:t>
            </a: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44822B2D-380D-544C-4324-4CDF5BEF16D4}"/>
              </a:ext>
            </a:extLst>
          </p:cNvPr>
          <p:cNvGrpSpPr/>
          <p:nvPr/>
        </p:nvGrpSpPr>
        <p:grpSpPr>
          <a:xfrm>
            <a:off x="1509777" y="3429000"/>
            <a:ext cx="7075714" cy="2002675"/>
            <a:chOff x="1164772" y="2733074"/>
            <a:chExt cx="7075714" cy="2002675"/>
          </a:xfrm>
        </p:grpSpPr>
        <p:sp>
          <p:nvSpPr>
            <p:cNvPr id="4" name="テキスト ボックス 3">
              <a:extLst>
                <a:ext uri="{FF2B5EF4-FFF2-40B4-BE49-F238E27FC236}">
                  <a16:creationId xmlns:a16="http://schemas.microsoft.com/office/drawing/2014/main" id="{35E0580F-B6F0-6BCF-6ADA-61041BCB6C24}"/>
                </a:ext>
              </a:extLst>
            </p:cNvPr>
            <p:cNvSpPr txBox="1"/>
            <p:nvPr/>
          </p:nvSpPr>
          <p:spPr>
            <a:xfrm>
              <a:off x="1578429" y="3631962"/>
              <a:ext cx="653144" cy="369332"/>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寺井</a:t>
              </a:r>
              <a:endParaRPr kumimoji="1" lang="ja-JP" altLang="en-US">
                <a:latin typeface="メイリオ" panose="020B0604030504040204" pitchFamily="50" charset="-128"/>
                <a:ea typeface="メイリオ" panose="020B0604030504040204" pitchFamily="50" charset="-128"/>
              </a:endParaRPr>
            </a:p>
          </p:txBody>
        </p:sp>
        <p:grpSp>
          <p:nvGrpSpPr>
            <p:cNvPr id="19" name="グループ化 18">
              <a:extLst>
                <a:ext uri="{FF2B5EF4-FFF2-40B4-BE49-F238E27FC236}">
                  <a16:creationId xmlns:a16="http://schemas.microsoft.com/office/drawing/2014/main" id="{4FE88489-A48E-3444-2D0A-FF3985A55EC4}"/>
                </a:ext>
              </a:extLst>
            </p:cNvPr>
            <p:cNvGrpSpPr/>
            <p:nvPr/>
          </p:nvGrpSpPr>
          <p:grpSpPr>
            <a:xfrm>
              <a:off x="3450772" y="2733074"/>
              <a:ext cx="4789714" cy="2002675"/>
              <a:chOff x="3450771" y="2436481"/>
              <a:chExt cx="4789714" cy="2002675"/>
            </a:xfrm>
          </p:grpSpPr>
          <p:sp>
            <p:nvSpPr>
              <p:cNvPr id="5" name="テキスト ボックス 4">
                <a:extLst>
                  <a:ext uri="{FF2B5EF4-FFF2-40B4-BE49-F238E27FC236}">
                    <a16:creationId xmlns:a16="http://schemas.microsoft.com/office/drawing/2014/main" id="{6FC62E55-F138-70FE-1FD2-3F5D710C95E1}"/>
                  </a:ext>
                </a:extLst>
              </p:cNvPr>
              <p:cNvSpPr txBox="1"/>
              <p:nvPr/>
            </p:nvSpPr>
            <p:spPr>
              <a:xfrm>
                <a:off x="7326084" y="3977491"/>
                <a:ext cx="914401" cy="461665"/>
              </a:xfrm>
              <a:prstGeom prst="rect">
                <a:avLst/>
              </a:prstGeom>
              <a:noFill/>
              <a:ln>
                <a:solidFill>
                  <a:schemeClr val="tx1"/>
                </a:solidFill>
              </a:ln>
            </p:spPr>
            <p:txBody>
              <a:bodyPr wrap="square" rtlCol="0">
                <a:spAutoFit/>
              </a:bodyPr>
              <a:lstStyle/>
              <a:p>
                <a:pPr algn="ctr"/>
                <a:r>
                  <a:rPr kumimoji="1" lang="ja-JP" altLang="en-US" sz="2400">
                    <a:latin typeface="メイリオ" panose="020B0604030504040204" pitchFamily="50" charset="-128"/>
                    <a:ea typeface="メイリオ" panose="020B0604030504040204" pitchFamily="50" charset="-128"/>
                  </a:rPr>
                  <a:t>麗子</a:t>
                </a:r>
              </a:p>
            </p:txBody>
          </p:sp>
          <p:sp>
            <p:nvSpPr>
              <p:cNvPr id="6" name="テキスト ボックス 5">
                <a:extLst>
                  <a:ext uri="{FF2B5EF4-FFF2-40B4-BE49-F238E27FC236}">
                    <a16:creationId xmlns:a16="http://schemas.microsoft.com/office/drawing/2014/main" id="{0B361D61-3CAF-79DF-42AA-2DE523D26EA5}"/>
                  </a:ext>
                </a:extLst>
              </p:cNvPr>
              <p:cNvSpPr txBox="1"/>
              <p:nvPr/>
            </p:nvSpPr>
            <p:spPr>
              <a:xfrm>
                <a:off x="7326083" y="3206986"/>
                <a:ext cx="914402" cy="461665"/>
              </a:xfrm>
              <a:prstGeom prst="rect">
                <a:avLst/>
              </a:prstGeom>
              <a:noFill/>
              <a:ln>
                <a:solidFill>
                  <a:schemeClr val="tx1"/>
                </a:solidFill>
              </a:ln>
            </p:spPr>
            <p:txBody>
              <a:bodyPr wrap="square" rtlCol="0">
                <a:spAutoFit/>
              </a:bodyPr>
              <a:lstStyle/>
              <a:p>
                <a:pPr algn="ctr"/>
                <a:r>
                  <a:rPr kumimoji="1" lang="ja-JP" altLang="en-US" sz="2400">
                    <a:latin typeface="メイリオ" panose="020B0604030504040204" pitchFamily="50" charset="-128"/>
                    <a:ea typeface="メイリオ" panose="020B0604030504040204" pitchFamily="50" charset="-128"/>
                  </a:rPr>
                  <a:t>中川</a:t>
                </a:r>
              </a:p>
            </p:txBody>
          </p:sp>
          <p:sp>
            <p:nvSpPr>
              <p:cNvPr id="7" name="テキスト ボックス 6">
                <a:extLst>
                  <a:ext uri="{FF2B5EF4-FFF2-40B4-BE49-F238E27FC236}">
                    <a16:creationId xmlns:a16="http://schemas.microsoft.com/office/drawing/2014/main" id="{F8AF3655-B3D6-4E4F-2A71-AF0851627B39}"/>
                  </a:ext>
                </a:extLst>
              </p:cNvPr>
              <p:cNvSpPr txBox="1"/>
              <p:nvPr/>
            </p:nvSpPr>
            <p:spPr>
              <a:xfrm>
                <a:off x="7326084" y="2436481"/>
                <a:ext cx="914401" cy="461665"/>
              </a:xfrm>
              <a:prstGeom prst="rect">
                <a:avLst/>
              </a:prstGeom>
              <a:noFill/>
              <a:ln>
                <a:solidFill>
                  <a:schemeClr val="tx1"/>
                </a:solidFill>
              </a:ln>
            </p:spPr>
            <p:txBody>
              <a:bodyPr wrap="square" rtlCol="0">
                <a:spAutoFit/>
              </a:bodyPr>
              <a:lstStyle/>
              <a:p>
                <a:pPr algn="ctr"/>
                <a:r>
                  <a:rPr lang="ja-JP" altLang="en-US" sz="2400">
                    <a:latin typeface="メイリオ" panose="020B0604030504040204" pitchFamily="50" charset="-128"/>
                    <a:ea typeface="メイリオ" panose="020B0604030504040204" pitchFamily="50" charset="-128"/>
                  </a:rPr>
                  <a:t>部長</a:t>
                </a:r>
                <a:endParaRPr kumimoji="1" lang="ja-JP" altLang="en-US" sz="2400">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37AF2F31-3694-30C7-33B9-A7381C37DCF6}"/>
                  </a:ext>
                </a:extLst>
              </p:cNvPr>
              <p:cNvCxnSpPr>
                <a:cxnSpLocks/>
              </p:cNvCxnSpPr>
              <p:nvPr/>
            </p:nvCxnSpPr>
            <p:spPr>
              <a:xfrm flipV="1">
                <a:off x="4887686" y="2695842"/>
                <a:ext cx="2079172" cy="73315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直線矢印コネクタ 9">
                <a:extLst>
                  <a:ext uri="{FF2B5EF4-FFF2-40B4-BE49-F238E27FC236}">
                    <a16:creationId xmlns:a16="http://schemas.microsoft.com/office/drawing/2014/main" id="{77938EE3-56B9-B0FC-BAAE-550533C923A4}"/>
                  </a:ext>
                </a:extLst>
              </p:cNvPr>
              <p:cNvCxnSpPr>
                <a:cxnSpLocks/>
              </p:cNvCxnSpPr>
              <p:nvPr/>
            </p:nvCxnSpPr>
            <p:spPr>
              <a:xfrm flipV="1">
                <a:off x="4887685" y="3418776"/>
                <a:ext cx="2068284" cy="2211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0F94B9CA-A387-F4A4-F299-61BC5A1BD5E1}"/>
                  </a:ext>
                </a:extLst>
              </p:cNvPr>
              <p:cNvCxnSpPr>
                <a:cxnSpLocks/>
              </p:cNvCxnSpPr>
              <p:nvPr/>
            </p:nvCxnSpPr>
            <p:spPr>
              <a:xfrm>
                <a:off x="4865914" y="3452775"/>
                <a:ext cx="2100944" cy="68955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テキスト ボックス 16">
                <a:extLst>
                  <a:ext uri="{FF2B5EF4-FFF2-40B4-BE49-F238E27FC236}">
                    <a16:creationId xmlns:a16="http://schemas.microsoft.com/office/drawing/2014/main" id="{B049ACE2-7E1F-F6BA-1A37-3718B68F29C6}"/>
                  </a:ext>
                </a:extLst>
              </p:cNvPr>
              <p:cNvSpPr txBox="1"/>
              <p:nvPr/>
            </p:nvSpPr>
            <p:spPr>
              <a:xfrm>
                <a:off x="3450771" y="3191165"/>
                <a:ext cx="1415143" cy="461665"/>
              </a:xfrm>
              <a:prstGeom prst="rect">
                <a:avLst/>
              </a:prstGeom>
              <a:noFill/>
              <a:ln>
                <a:solidFill>
                  <a:schemeClr val="tx1"/>
                </a:solidFill>
              </a:ln>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両さん</a:t>
                </a:r>
              </a:p>
            </p:txBody>
          </p:sp>
        </p:grpSp>
        <p:sp>
          <p:nvSpPr>
            <p:cNvPr id="18" name="テキスト ボックス 17">
              <a:extLst>
                <a:ext uri="{FF2B5EF4-FFF2-40B4-BE49-F238E27FC236}">
                  <a16:creationId xmlns:a16="http://schemas.microsoft.com/office/drawing/2014/main" id="{1FE679D6-E1A0-BFF9-800E-2A0FA33FFDB7}"/>
                </a:ext>
              </a:extLst>
            </p:cNvPr>
            <p:cNvSpPr txBox="1"/>
            <p:nvPr/>
          </p:nvSpPr>
          <p:spPr>
            <a:xfrm>
              <a:off x="1567542" y="2992435"/>
              <a:ext cx="653145" cy="369332"/>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本田</a:t>
              </a:r>
              <a:endParaRPr kumimoji="1" lang="ja-JP" altLang="en-US">
                <a:latin typeface="メイリオ" panose="020B0604030504040204" pitchFamily="50" charset="-128"/>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6E942365-1A31-2C40-51A9-7DDAE9F468D7}"/>
                </a:ext>
              </a:extLst>
            </p:cNvPr>
            <p:cNvSpPr txBox="1"/>
            <p:nvPr/>
          </p:nvSpPr>
          <p:spPr>
            <a:xfrm>
              <a:off x="1164772" y="4271489"/>
              <a:ext cx="1480458" cy="369332"/>
            </a:xfrm>
            <a:prstGeom prst="rect">
              <a:avLst/>
            </a:prstGeom>
            <a:solidFill>
              <a:schemeClr val="bg1"/>
            </a:solidFill>
            <a:ln>
              <a:solidFill>
                <a:schemeClr val="tx1"/>
              </a:solidFill>
            </a:ln>
          </p:spPr>
          <p:txBody>
            <a:bodyPr wrap="square" rtlCol="0">
              <a:spAutoFit/>
            </a:bodyPr>
            <a:lstStyle/>
            <a:p>
              <a:r>
                <a:rPr lang="ja-JP" altLang="en-US" b="0" i="0">
                  <a:effectLst/>
                  <a:latin typeface="メイリオ" panose="020B0604030504040204" pitchFamily="50" charset="-128"/>
                  <a:ea typeface="メイリオ" panose="020B0604030504040204" pitchFamily="50" charset="-128"/>
                </a:rPr>
                <a:t>日暮 熟睡男</a:t>
              </a:r>
              <a:endParaRPr kumimoji="1" lang="ja-JP" altLang="en-US">
                <a:latin typeface="メイリオ" panose="020B0604030504040204" pitchFamily="50" charset="-128"/>
                <a:ea typeface="メイリオ" panose="020B0604030504040204" pitchFamily="50" charset="-128"/>
              </a:endParaRPr>
            </a:p>
          </p:txBody>
        </p:sp>
      </p:grpSp>
      <p:pic>
        <p:nvPicPr>
          <p:cNvPr id="20" name="図 19" descr="手鏡, 座る, ミラー が含まれている画像&#10;&#10;自動的に生成された説明">
            <a:extLst>
              <a:ext uri="{FF2B5EF4-FFF2-40B4-BE49-F238E27FC236}">
                <a16:creationId xmlns:a16="http://schemas.microsoft.com/office/drawing/2014/main" id="{9DEF1DC2-1718-D241-C895-33557ED05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871836">
            <a:off x="9379826" y="3277314"/>
            <a:ext cx="1721999" cy="2335960"/>
          </a:xfrm>
          <a:prstGeom prst="rect">
            <a:avLst/>
          </a:prstGeom>
        </p:spPr>
      </p:pic>
      <p:sp>
        <p:nvSpPr>
          <p:cNvPr id="15" name="タイトル 14">
            <a:extLst>
              <a:ext uri="{FF2B5EF4-FFF2-40B4-BE49-F238E27FC236}">
                <a16:creationId xmlns:a16="http://schemas.microsoft.com/office/drawing/2014/main" id="{624CE104-83FB-F882-E07F-A8EE4540A941}"/>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検索機能：キーワード拡張</a:t>
            </a:r>
            <a:endParaRPr lang="ja-JP" altLang="en-US"/>
          </a:p>
        </p:txBody>
      </p:sp>
      <p:sp>
        <p:nvSpPr>
          <p:cNvPr id="16" name="楕円 15">
            <a:extLst>
              <a:ext uri="{FF2B5EF4-FFF2-40B4-BE49-F238E27FC236}">
                <a16:creationId xmlns:a16="http://schemas.microsoft.com/office/drawing/2014/main" id="{A5F8B74C-D42F-FE3D-669D-FF916084713C}"/>
              </a:ext>
            </a:extLst>
          </p:cNvPr>
          <p:cNvSpPr/>
          <p:nvPr/>
        </p:nvSpPr>
        <p:spPr>
          <a:xfrm>
            <a:off x="7287288" y="2989049"/>
            <a:ext cx="1621972" cy="2944132"/>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04C1B5A7-CFAC-9C2A-F428-2D343823C4B7}"/>
              </a:ext>
            </a:extLst>
          </p:cNvPr>
          <p:cNvSpPr txBox="1"/>
          <p:nvPr/>
        </p:nvSpPr>
        <p:spPr>
          <a:xfrm>
            <a:off x="9909145" y="421881"/>
            <a:ext cx="1531741" cy="646331"/>
          </a:xfrm>
          <a:prstGeom prst="rect">
            <a:avLst/>
          </a:prstGeom>
          <a:solidFill>
            <a:srgbClr val="FF0000"/>
          </a:solidFill>
          <a:ln>
            <a:solidFill>
              <a:srgbClr val="FF000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resultaudio.html</a:t>
            </a:r>
            <a:endParaRPr kumimoji="1" lang="ja-JP" altLang="en-US">
              <a:solidFill>
                <a:schemeClr val="bg1"/>
              </a:solidFill>
            </a:endParaRPr>
          </a:p>
        </p:txBody>
      </p:sp>
      <p:sp>
        <p:nvSpPr>
          <p:cNvPr id="2" name="スライド番号プレースホルダー 1">
            <a:extLst>
              <a:ext uri="{FF2B5EF4-FFF2-40B4-BE49-F238E27FC236}">
                <a16:creationId xmlns:a16="http://schemas.microsoft.com/office/drawing/2014/main" id="{926C6EFB-DCBF-A92C-CF98-0DBA6549B245}"/>
              </a:ext>
            </a:extLst>
          </p:cNvPr>
          <p:cNvSpPr>
            <a:spLocks noGrp="1"/>
          </p:cNvSpPr>
          <p:nvPr>
            <p:ph type="sldNum" sz="quarter" idx="12"/>
          </p:nvPr>
        </p:nvSpPr>
        <p:spPr/>
        <p:txBody>
          <a:bodyPr/>
          <a:lstStyle/>
          <a:p>
            <a:fld id="{89C7EBDD-4667-45BA-9CA7-CF6F054EBD43}" type="slidenum">
              <a:rPr lang="ja-JP" altLang="en-US" smtClean="0"/>
              <a:pPr/>
              <a:t>30</a:t>
            </a:fld>
            <a:endParaRPr lang="ja-JP" altLang="en-US" dirty="0"/>
          </a:p>
        </p:txBody>
      </p:sp>
    </p:spTree>
    <p:extLst>
      <p:ext uri="{BB962C8B-B14F-4D97-AF65-F5344CB8AC3E}">
        <p14:creationId xmlns:p14="http://schemas.microsoft.com/office/powerpoint/2010/main" val="3521858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A3284E2-675B-7279-6C47-01D4F9B49922}"/>
              </a:ext>
            </a:extLst>
          </p:cNvPr>
          <p:cNvSpPr>
            <a:spLocks noGrp="1"/>
          </p:cNvSpPr>
          <p:nvPr>
            <p:ph idx="1"/>
          </p:nvPr>
        </p:nvSpPr>
        <p:spPr>
          <a:xfrm>
            <a:off x="838200" y="1825624"/>
            <a:ext cx="10515600" cy="1637741"/>
          </a:xfrm>
        </p:spPr>
        <p:txBody>
          <a:bodyPr>
            <a:normAutofit/>
          </a:bodyPr>
          <a:lstStyle/>
          <a:p>
            <a:r>
              <a:rPr kumimoji="1" lang="ja-JP" altLang="en-US" dirty="0">
                <a:latin typeface="メイリオ" panose="020B0604030504040204" pitchFamily="50" charset="-128"/>
                <a:ea typeface="メイリオ" panose="020B0604030504040204" pitchFamily="50" charset="-128"/>
              </a:rPr>
              <a:t>検索ワードが</a:t>
            </a:r>
            <a:r>
              <a:rPr kumimoji="1" lang="ja-JP" altLang="en-US" b="1" dirty="0">
                <a:solidFill>
                  <a:srgbClr val="00B050"/>
                </a:solidFill>
                <a:latin typeface="メイリオ" panose="020B0604030504040204" pitchFamily="50" charset="-128"/>
                <a:ea typeface="メイリオ" panose="020B0604030504040204" pitchFamily="50" charset="-128"/>
              </a:rPr>
              <a:t>歌詞の中の重要性の高い</a:t>
            </a:r>
            <a:r>
              <a:rPr kumimoji="1" lang="ja-JP" altLang="en-US" dirty="0">
                <a:latin typeface="メイリオ" panose="020B0604030504040204" pitchFamily="50" charset="-128"/>
                <a:ea typeface="メイリオ" panose="020B0604030504040204" pitchFamily="50" charset="-128"/>
              </a:rPr>
              <a:t>（</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値の大きい）かを計算</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複数存在す</a:t>
            </a:r>
            <a:r>
              <a:rPr lang="ja-JP" altLang="en-US" dirty="0">
                <a:latin typeface="メイリオ" panose="020B0604030504040204" pitchFamily="50" charset="-128"/>
                <a:ea typeface="メイリオ" panose="020B0604030504040204" pitchFamily="50" charset="-128"/>
              </a:rPr>
              <a:t>る場合</a:t>
            </a:r>
            <a:r>
              <a:rPr kumimoji="1" lang="ja-JP" altLang="en-US" dirty="0">
                <a:latin typeface="メイリオ" panose="020B0604030504040204" pitchFamily="50" charset="-128"/>
                <a:ea typeface="メイリオ" panose="020B0604030504040204" pitchFamily="50" charset="-128"/>
              </a:rPr>
              <a:t>は</a:t>
            </a:r>
            <a:r>
              <a:rPr kumimoji="1" lang="en-US" altLang="ja-JP" dirty="0">
                <a:latin typeface="メイリオ" panose="020B0604030504040204" pitchFamily="50" charset="-128"/>
                <a:ea typeface="メイリオ" panose="020B0604030504040204" pitchFamily="50" charset="-128"/>
              </a:rPr>
              <a:t>TFIDF</a:t>
            </a:r>
            <a:r>
              <a:rPr kumimoji="1" lang="ja-JP" altLang="en-US" dirty="0">
                <a:latin typeface="メイリオ" panose="020B0604030504040204" pitchFamily="50" charset="-128"/>
                <a:ea typeface="メイリオ" panose="020B0604030504040204" pitchFamily="50" charset="-128"/>
              </a:rPr>
              <a:t>値の合計）</a:t>
            </a:r>
            <a:endParaRPr lang="en-US" altLang="ja-JP" dirty="0">
              <a:latin typeface="メイリオ" panose="020B0604030504040204" pitchFamily="50" charset="-128"/>
              <a:ea typeface="メイリオ" panose="020B0604030504040204" pitchFamily="50" charset="-128"/>
            </a:endParaRPr>
          </a:p>
          <a:p>
            <a:r>
              <a:rPr lang="ja-JP" altLang="en-US" b="1" dirty="0">
                <a:solidFill>
                  <a:srgbClr val="FF0000"/>
                </a:solidFill>
                <a:latin typeface="メイリオ" panose="020B0604030504040204" pitchFamily="50" charset="-128"/>
                <a:ea typeface="メイリオ" panose="020B0604030504040204" pitchFamily="50" charset="-128"/>
              </a:rPr>
              <a:t>歌詞の長さを考慮</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30" name="表 29">
            <a:extLst>
              <a:ext uri="{FF2B5EF4-FFF2-40B4-BE49-F238E27FC236}">
                <a16:creationId xmlns:a16="http://schemas.microsoft.com/office/drawing/2014/main" id="{77053E60-98AC-F0C6-95E8-7E509E4A7A18}"/>
              </a:ext>
            </a:extLst>
          </p:cNvPr>
          <p:cNvGraphicFramePr>
            <a:graphicFrameLocks noGrp="1"/>
          </p:cNvGraphicFramePr>
          <p:nvPr>
            <p:extLst>
              <p:ext uri="{D42A27DB-BD31-4B8C-83A1-F6EECF244321}">
                <p14:modId xmlns:p14="http://schemas.microsoft.com/office/powerpoint/2010/main" val="2049238317"/>
              </p:ext>
            </p:extLst>
          </p:nvPr>
        </p:nvGraphicFramePr>
        <p:xfrm>
          <a:off x="1859805" y="4413214"/>
          <a:ext cx="7979229" cy="783771"/>
        </p:xfrm>
        <a:graphic>
          <a:graphicData uri="http://schemas.openxmlformats.org/drawingml/2006/table">
            <a:tbl>
              <a:tblPr firstRow="1" bandRow="1">
                <a:tableStyleId>{5940675A-B579-460E-94D1-54222C63F5DA}</a:tableStyleId>
              </a:tblPr>
              <a:tblGrid>
                <a:gridCol w="886581">
                  <a:extLst>
                    <a:ext uri="{9D8B030D-6E8A-4147-A177-3AD203B41FA5}">
                      <a16:colId xmlns:a16="http://schemas.microsoft.com/office/drawing/2014/main" val="2998728722"/>
                    </a:ext>
                  </a:extLst>
                </a:gridCol>
                <a:gridCol w="886581">
                  <a:extLst>
                    <a:ext uri="{9D8B030D-6E8A-4147-A177-3AD203B41FA5}">
                      <a16:colId xmlns:a16="http://schemas.microsoft.com/office/drawing/2014/main" val="3518526766"/>
                    </a:ext>
                  </a:extLst>
                </a:gridCol>
                <a:gridCol w="886581">
                  <a:extLst>
                    <a:ext uri="{9D8B030D-6E8A-4147-A177-3AD203B41FA5}">
                      <a16:colId xmlns:a16="http://schemas.microsoft.com/office/drawing/2014/main" val="2408829129"/>
                    </a:ext>
                  </a:extLst>
                </a:gridCol>
                <a:gridCol w="886581">
                  <a:extLst>
                    <a:ext uri="{9D8B030D-6E8A-4147-A177-3AD203B41FA5}">
                      <a16:colId xmlns:a16="http://schemas.microsoft.com/office/drawing/2014/main" val="1175953563"/>
                    </a:ext>
                  </a:extLst>
                </a:gridCol>
                <a:gridCol w="886581">
                  <a:extLst>
                    <a:ext uri="{9D8B030D-6E8A-4147-A177-3AD203B41FA5}">
                      <a16:colId xmlns:a16="http://schemas.microsoft.com/office/drawing/2014/main" val="1328217149"/>
                    </a:ext>
                  </a:extLst>
                </a:gridCol>
                <a:gridCol w="886581">
                  <a:extLst>
                    <a:ext uri="{9D8B030D-6E8A-4147-A177-3AD203B41FA5}">
                      <a16:colId xmlns:a16="http://schemas.microsoft.com/office/drawing/2014/main" val="1120166604"/>
                    </a:ext>
                  </a:extLst>
                </a:gridCol>
                <a:gridCol w="886581">
                  <a:extLst>
                    <a:ext uri="{9D8B030D-6E8A-4147-A177-3AD203B41FA5}">
                      <a16:colId xmlns:a16="http://schemas.microsoft.com/office/drawing/2014/main" val="334977953"/>
                    </a:ext>
                  </a:extLst>
                </a:gridCol>
                <a:gridCol w="886581">
                  <a:extLst>
                    <a:ext uri="{9D8B030D-6E8A-4147-A177-3AD203B41FA5}">
                      <a16:colId xmlns:a16="http://schemas.microsoft.com/office/drawing/2014/main" val="3695014287"/>
                    </a:ext>
                  </a:extLst>
                </a:gridCol>
                <a:gridCol w="886581">
                  <a:extLst>
                    <a:ext uri="{9D8B030D-6E8A-4147-A177-3AD203B41FA5}">
                      <a16:colId xmlns:a16="http://schemas.microsoft.com/office/drawing/2014/main" val="889877379"/>
                    </a:ext>
                  </a:extLst>
                </a:gridCol>
              </a:tblGrid>
              <a:tr h="418011">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文書２</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業務中</a:t>
                      </a:r>
                    </a:p>
                  </a:txBody>
                  <a:tcPr/>
                </a:tc>
                <a:tc>
                  <a:txBody>
                    <a:bodyPr/>
                    <a:lstStyle/>
                    <a:p>
                      <a:pPr algn="ctr"/>
                      <a:r>
                        <a:rPr kumimoji="1" lang="ja-JP" altLang="en-US">
                          <a:latin typeface="メイリオ" panose="020B0604030504040204" pitchFamily="50" charset="-128"/>
                          <a:ea typeface="メイリオ" panose="020B0604030504040204" pitchFamily="50" charset="-128"/>
                        </a:rPr>
                        <a:t>に</a:t>
                      </a:r>
                    </a:p>
                  </a:txBody>
                  <a:tcPr/>
                </a:tc>
                <a:tc>
                  <a:txBody>
                    <a:bodyPr/>
                    <a:lstStyle/>
                    <a:p>
                      <a:pPr algn="ctr"/>
                      <a:r>
                        <a:rPr kumimoji="1" lang="ja-JP" altLang="en-US">
                          <a:latin typeface="メイリオ" panose="020B0604030504040204" pitchFamily="50" charset="-128"/>
                          <a:ea typeface="メイリオ" panose="020B0604030504040204" pitchFamily="50" charset="-128"/>
                        </a:rPr>
                        <a:t>プラモ</a:t>
                      </a:r>
                    </a:p>
                  </a:txBody>
                  <a:tcPr/>
                </a:tc>
                <a:tc>
                  <a:txBody>
                    <a:bodyPr/>
                    <a:lstStyle/>
                    <a:p>
                      <a:pPr algn="ctr"/>
                      <a:r>
                        <a:rPr kumimoji="1" lang="ja-JP" altLang="en-US">
                          <a:latin typeface="メイリオ" panose="020B0604030504040204" pitchFamily="50" charset="-128"/>
                          <a:ea typeface="メイリオ" panose="020B0604030504040204" pitchFamily="50" charset="-128"/>
                        </a:rPr>
                        <a:t>を</a:t>
                      </a:r>
                    </a:p>
                  </a:txBody>
                  <a:tcPr/>
                </a:tc>
                <a:tc>
                  <a:txBody>
                    <a:bodyPr/>
                    <a:lstStyle/>
                    <a:p>
                      <a:pPr algn="ctr"/>
                      <a:r>
                        <a:rPr kumimoji="1" lang="ja-JP" altLang="en-US">
                          <a:latin typeface="メイリオ" panose="020B0604030504040204" pitchFamily="50" charset="-128"/>
                          <a:ea typeface="メイリオ" panose="020B0604030504040204" pitchFamily="50" charset="-128"/>
                        </a:rPr>
                        <a:t>作っ</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313509">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0.4</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1" name="表 30">
            <a:extLst>
              <a:ext uri="{FF2B5EF4-FFF2-40B4-BE49-F238E27FC236}">
                <a16:creationId xmlns:a16="http://schemas.microsoft.com/office/drawing/2014/main" id="{B1B1A3B7-9CE3-F3F8-7A0A-AB989D286C1A}"/>
              </a:ext>
            </a:extLst>
          </p:cNvPr>
          <p:cNvGraphicFramePr>
            <a:graphicFrameLocks noGrp="1"/>
          </p:cNvGraphicFramePr>
          <p:nvPr>
            <p:extLst>
              <p:ext uri="{D42A27DB-BD31-4B8C-83A1-F6EECF244321}">
                <p14:modId xmlns:p14="http://schemas.microsoft.com/office/powerpoint/2010/main" val="231987321"/>
              </p:ext>
            </p:extLst>
          </p:nvPr>
        </p:nvGraphicFramePr>
        <p:xfrm>
          <a:off x="1859805" y="3429000"/>
          <a:ext cx="6204856" cy="739004"/>
        </p:xfrm>
        <a:graphic>
          <a:graphicData uri="http://schemas.openxmlformats.org/drawingml/2006/table">
            <a:tbl>
              <a:tblPr firstRow="1" bandRow="1">
                <a:tableStyleId>{5940675A-B579-460E-94D1-54222C63F5DA}</a:tableStyleId>
              </a:tblPr>
              <a:tblGrid>
                <a:gridCol w="886408">
                  <a:extLst>
                    <a:ext uri="{9D8B030D-6E8A-4147-A177-3AD203B41FA5}">
                      <a16:colId xmlns:a16="http://schemas.microsoft.com/office/drawing/2014/main" val="2998728722"/>
                    </a:ext>
                  </a:extLst>
                </a:gridCol>
                <a:gridCol w="886408">
                  <a:extLst>
                    <a:ext uri="{9D8B030D-6E8A-4147-A177-3AD203B41FA5}">
                      <a16:colId xmlns:a16="http://schemas.microsoft.com/office/drawing/2014/main" val="3518526766"/>
                    </a:ext>
                  </a:extLst>
                </a:gridCol>
                <a:gridCol w="886408">
                  <a:extLst>
                    <a:ext uri="{9D8B030D-6E8A-4147-A177-3AD203B41FA5}">
                      <a16:colId xmlns:a16="http://schemas.microsoft.com/office/drawing/2014/main" val="2408829129"/>
                    </a:ext>
                  </a:extLst>
                </a:gridCol>
                <a:gridCol w="886408">
                  <a:extLst>
                    <a:ext uri="{9D8B030D-6E8A-4147-A177-3AD203B41FA5}">
                      <a16:colId xmlns:a16="http://schemas.microsoft.com/office/drawing/2014/main" val="1175953563"/>
                    </a:ext>
                  </a:extLst>
                </a:gridCol>
                <a:gridCol w="886408">
                  <a:extLst>
                    <a:ext uri="{9D8B030D-6E8A-4147-A177-3AD203B41FA5}">
                      <a16:colId xmlns:a16="http://schemas.microsoft.com/office/drawing/2014/main" val="1328217149"/>
                    </a:ext>
                  </a:extLst>
                </a:gridCol>
                <a:gridCol w="886408">
                  <a:extLst>
                    <a:ext uri="{9D8B030D-6E8A-4147-A177-3AD203B41FA5}">
                      <a16:colId xmlns:a16="http://schemas.microsoft.com/office/drawing/2014/main" val="1120166604"/>
                    </a:ext>
                  </a:extLst>
                </a:gridCol>
                <a:gridCol w="886408">
                  <a:extLst>
                    <a:ext uri="{9D8B030D-6E8A-4147-A177-3AD203B41FA5}">
                      <a16:colId xmlns:a16="http://schemas.microsoft.com/office/drawing/2014/main" val="334977953"/>
                    </a:ext>
                  </a:extLst>
                </a:gridCol>
              </a:tblGrid>
              <a:tr h="373244">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文書１</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部長</a:t>
                      </a:r>
                    </a:p>
                  </a:txBody>
                  <a:tcPr>
                    <a:solidFill>
                      <a:schemeClr val="accent1">
                        <a:lumMod val="40000"/>
                        <a:lumOff val="60000"/>
                      </a:schemeClr>
                    </a:solidFill>
                  </a:tcPr>
                </a:tc>
                <a:tc>
                  <a:txBody>
                    <a:bodyPr/>
                    <a:lstStyle/>
                    <a:p>
                      <a:pPr algn="ctr"/>
                      <a:r>
                        <a:rPr kumimoji="1" lang="ja-JP" altLang="en-US" dirty="0">
                          <a:latin typeface="メイリオ" panose="020B0604030504040204" pitchFamily="50" charset="-128"/>
                          <a:ea typeface="メイリオ" panose="020B0604030504040204" pitchFamily="50" charset="-128"/>
                        </a:rPr>
                        <a:t>に</a:t>
                      </a:r>
                    </a:p>
                  </a:txBody>
                  <a:tcPr/>
                </a:tc>
                <a:tc>
                  <a:txBody>
                    <a:bodyPr/>
                    <a:lstStyle/>
                    <a:p>
                      <a:pPr algn="ctr"/>
                      <a:r>
                        <a:rPr kumimoji="1" lang="ja-JP" altLang="en-US">
                          <a:latin typeface="メイリオ" panose="020B0604030504040204" pitchFamily="50" charset="-128"/>
                          <a:ea typeface="メイリオ" panose="020B0604030504040204" pitchFamily="50" charset="-128"/>
                        </a:rPr>
                        <a:t>怒られ</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186576">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0.6</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dirty="0">
                          <a:latin typeface="メイリオ" panose="020B0604030504040204" pitchFamily="50" charset="-128"/>
                          <a:ea typeface="メイリオ" panose="020B0604030504040204" pitchFamily="50" charset="-128"/>
                        </a:rPr>
                        <a:t>0.1</a:t>
                      </a:r>
                      <a:endParaRPr kumimoji="1" lang="ja-JP" altLang="en-US" dirty="0">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dirty="0">
                          <a:latin typeface="メイリオ" panose="020B0604030504040204" pitchFamily="50" charset="-128"/>
                          <a:ea typeface="メイリオ" panose="020B0604030504040204" pitchFamily="50" charset="-128"/>
                        </a:rPr>
                        <a:t>0.1</a:t>
                      </a:r>
                      <a:endParaRPr kumimoji="1" lang="ja-JP" altLang="en-US"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2" name="表 31">
            <a:extLst>
              <a:ext uri="{FF2B5EF4-FFF2-40B4-BE49-F238E27FC236}">
                <a16:creationId xmlns:a16="http://schemas.microsoft.com/office/drawing/2014/main" id="{29CE133D-F64B-8A1C-A103-54438DB7A546}"/>
              </a:ext>
            </a:extLst>
          </p:cNvPr>
          <p:cNvGraphicFramePr>
            <a:graphicFrameLocks noGrp="1"/>
          </p:cNvGraphicFramePr>
          <p:nvPr>
            <p:extLst>
              <p:ext uri="{D42A27DB-BD31-4B8C-83A1-F6EECF244321}">
                <p14:modId xmlns:p14="http://schemas.microsoft.com/office/powerpoint/2010/main" val="1997987005"/>
              </p:ext>
            </p:extLst>
          </p:nvPr>
        </p:nvGraphicFramePr>
        <p:xfrm>
          <a:off x="1859805" y="5397257"/>
          <a:ext cx="6966864" cy="731520"/>
        </p:xfrm>
        <a:graphic>
          <a:graphicData uri="http://schemas.openxmlformats.org/drawingml/2006/table">
            <a:tbl>
              <a:tblPr firstRow="1" bandRow="1">
                <a:tableStyleId>{5940675A-B579-460E-94D1-54222C63F5DA}</a:tableStyleId>
              </a:tblPr>
              <a:tblGrid>
                <a:gridCol w="870858">
                  <a:extLst>
                    <a:ext uri="{9D8B030D-6E8A-4147-A177-3AD203B41FA5}">
                      <a16:colId xmlns:a16="http://schemas.microsoft.com/office/drawing/2014/main" val="2998728722"/>
                    </a:ext>
                  </a:extLst>
                </a:gridCol>
                <a:gridCol w="870858">
                  <a:extLst>
                    <a:ext uri="{9D8B030D-6E8A-4147-A177-3AD203B41FA5}">
                      <a16:colId xmlns:a16="http://schemas.microsoft.com/office/drawing/2014/main" val="3518526766"/>
                    </a:ext>
                  </a:extLst>
                </a:gridCol>
                <a:gridCol w="870858">
                  <a:extLst>
                    <a:ext uri="{9D8B030D-6E8A-4147-A177-3AD203B41FA5}">
                      <a16:colId xmlns:a16="http://schemas.microsoft.com/office/drawing/2014/main" val="2408829129"/>
                    </a:ext>
                  </a:extLst>
                </a:gridCol>
                <a:gridCol w="870858">
                  <a:extLst>
                    <a:ext uri="{9D8B030D-6E8A-4147-A177-3AD203B41FA5}">
                      <a16:colId xmlns:a16="http://schemas.microsoft.com/office/drawing/2014/main" val="1175953563"/>
                    </a:ext>
                  </a:extLst>
                </a:gridCol>
                <a:gridCol w="870858">
                  <a:extLst>
                    <a:ext uri="{9D8B030D-6E8A-4147-A177-3AD203B41FA5}">
                      <a16:colId xmlns:a16="http://schemas.microsoft.com/office/drawing/2014/main" val="1328217149"/>
                    </a:ext>
                  </a:extLst>
                </a:gridCol>
                <a:gridCol w="870858">
                  <a:extLst>
                    <a:ext uri="{9D8B030D-6E8A-4147-A177-3AD203B41FA5}">
                      <a16:colId xmlns:a16="http://schemas.microsoft.com/office/drawing/2014/main" val="1120166604"/>
                    </a:ext>
                  </a:extLst>
                </a:gridCol>
                <a:gridCol w="870858">
                  <a:extLst>
                    <a:ext uri="{9D8B030D-6E8A-4147-A177-3AD203B41FA5}">
                      <a16:colId xmlns:a16="http://schemas.microsoft.com/office/drawing/2014/main" val="334977953"/>
                    </a:ext>
                  </a:extLst>
                </a:gridCol>
                <a:gridCol w="870858">
                  <a:extLst>
                    <a:ext uri="{9D8B030D-6E8A-4147-A177-3AD203B41FA5}">
                      <a16:colId xmlns:a16="http://schemas.microsoft.com/office/drawing/2014/main" val="3840632020"/>
                    </a:ext>
                  </a:extLst>
                </a:gridCol>
              </a:tblGrid>
              <a:tr h="332959">
                <a:tc rowSpan="2">
                  <a:txBody>
                    <a:bodyPr/>
                    <a:lstStyle/>
                    <a:p>
                      <a:pPr algn="ctr">
                        <a:lnSpc>
                          <a:spcPct val="200000"/>
                        </a:lnSpc>
                      </a:pPr>
                      <a:r>
                        <a:rPr kumimoji="1" lang="ja-JP" altLang="en-US">
                          <a:latin typeface="メイリオ" panose="020B0604030504040204" pitchFamily="50" charset="-128"/>
                          <a:ea typeface="メイリオ" panose="020B0604030504040204" pitchFamily="50" charset="-128"/>
                        </a:rPr>
                        <a:t>文書３</a:t>
                      </a:r>
                    </a:p>
                  </a:txBody>
                  <a:tcPr/>
                </a:tc>
                <a:tc>
                  <a:txBody>
                    <a:bodyPr/>
                    <a:lstStyle/>
                    <a:p>
                      <a:pPr algn="ctr"/>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tc>
                  <a:txBody>
                    <a:bodyPr/>
                    <a:lstStyle/>
                    <a:p>
                      <a:pPr algn="ctr"/>
                      <a:r>
                        <a:rPr kumimoji="1" lang="ja-JP" altLang="en-US">
                          <a:latin typeface="メイリオ" panose="020B0604030504040204" pitchFamily="50" charset="-128"/>
                          <a:ea typeface="メイリオ" panose="020B0604030504040204" pitchFamily="50" charset="-128"/>
                        </a:rPr>
                        <a:t>は</a:t>
                      </a:r>
                    </a:p>
                  </a:txBody>
                  <a:tcPr/>
                </a:tc>
                <a:tc>
                  <a:txBody>
                    <a:bodyPr/>
                    <a:lstStyle/>
                    <a:p>
                      <a:pPr algn="ctr"/>
                      <a:r>
                        <a:rPr kumimoji="1" lang="ja-JP" altLang="en-US">
                          <a:latin typeface="メイリオ" panose="020B0604030504040204" pitchFamily="50" charset="-128"/>
                          <a:ea typeface="メイリオ" panose="020B0604030504040204" pitchFamily="50" charset="-128"/>
                        </a:rPr>
                        <a:t>寿司</a:t>
                      </a:r>
                    </a:p>
                  </a:txBody>
                  <a:tcPr/>
                </a:tc>
                <a:tc>
                  <a:txBody>
                    <a:bodyPr/>
                    <a:lstStyle/>
                    <a:p>
                      <a:pPr algn="ctr"/>
                      <a:r>
                        <a:rPr kumimoji="1" lang="ja-JP" altLang="en-US">
                          <a:latin typeface="メイリオ" panose="020B0604030504040204" pitchFamily="50" charset="-128"/>
                          <a:ea typeface="メイリオ" panose="020B0604030504040204" pitchFamily="50" charset="-128"/>
                        </a:rPr>
                        <a:t>を</a:t>
                      </a:r>
                    </a:p>
                  </a:txBody>
                  <a:tcPr/>
                </a:tc>
                <a:tc>
                  <a:txBody>
                    <a:bodyPr/>
                    <a:lstStyle/>
                    <a:p>
                      <a:pPr algn="ctr"/>
                      <a:r>
                        <a:rPr kumimoji="1" lang="ja-JP" altLang="en-US">
                          <a:latin typeface="メイリオ" panose="020B0604030504040204" pitchFamily="50" charset="-128"/>
                          <a:ea typeface="メイリオ" panose="020B0604030504040204" pitchFamily="50" charset="-128"/>
                        </a:rPr>
                        <a:t>味見</a:t>
                      </a:r>
                    </a:p>
                  </a:txBody>
                  <a:tcPr/>
                </a:tc>
                <a:tc>
                  <a:txBody>
                    <a:bodyPr/>
                    <a:lstStyle/>
                    <a:p>
                      <a:pPr algn="ctr"/>
                      <a:r>
                        <a:rPr kumimoji="1" lang="ja-JP" altLang="en-US">
                          <a:latin typeface="メイリオ" panose="020B0604030504040204" pitchFamily="50" charset="-128"/>
                          <a:ea typeface="メイリオ" panose="020B0604030504040204" pitchFamily="50" charset="-128"/>
                        </a:rPr>
                        <a:t>し</a:t>
                      </a:r>
                    </a:p>
                  </a:txBody>
                  <a:tcPr/>
                </a:tc>
                <a:tc>
                  <a:txBody>
                    <a:bodyPr/>
                    <a:lstStyle/>
                    <a:p>
                      <a:pPr algn="ctr"/>
                      <a:r>
                        <a:rPr kumimoji="1" lang="ja-JP" altLang="en-US">
                          <a:latin typeface="メイリオ" panose="020B0604030504040204" pitchFamily="50" charset="-128"/>
                          <a:ea typeface="メイリオ" panose="020B0604030504040204" pitchFamily="50" charset="-128"/>
                        </a:rPr>
                        <a:t>た</a:t>
                      </a:r>
                    </a:p>
                  </a:txBody>
                  <a:tcPr/>
                </a:tc>
                <a:extLst>
                  <a:ext uri="{0D108BD9-81ED-4DB2-BD59-A6C34878D82A}">
                    <a16:rowId xmlns:a16="http://schemas.microsoft.com/office/drawing/2014/main" val="2796421331"/>
                  </a:ext>
                </a:extLst>
              </a:tr>
              <a:tr h="190262">
                <a:tc vMerge="1">
                  <a:txBody>
                    <a:bodyPr/>
                    <a:lstStyle/>
                    <a:p>
                      <a:endParaRPr kumimoji="1" lang="ja-JP" altLang="en-US"/>
                    </a:p>
                  </a:txBody>
                  <a:tcPr/>
                </a:tc>
                <a:tc>
                  <a:txBody>
                    <a:bodyPr/>
                    <a:lstStyle/>
                    <a:p>
                      <a:pPr algn="ctr"/>
                      <a:r>
                        <a:rPr kumimoji="1" lang="en-US" altLang="ja-JP">
                          <a:latin typeface="メイリオ" panose="020B0604030504040204" pitchFamily="50" charset="-128"/>
                          <a:ea typeface="メイリオ" panose="020B0604030504040204" pitchFamily="50" charset="-128"/>
                        </a:rPr>
                        <a:t>0.6</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0.5</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0.7</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tc>
                  <a:txBody>
                    <a:bodyPr/>
                    <a:lstStyle/>
                    <a:p>
                      <a:pPr algn="ctr"/>
                      <a:r>
                        <a:rPr kumimoji="1" lang="en-US" altLang="ja-JP">
                          <a:latin typeface="メイリオ" panose="020B0604030504040204" pitchFamily="50" charset="-128"/>
                          <a:ea typeface="メイリオ" panose="020B0604030504040204" pitchFamily="50" charset="-128"/>
                        </a:rPr>
                        <a:t>0.1</a:t>
                      </a:r>
                      <a:endParaRPr kumimoji="1" lang="ja-JP" altLang="en-US">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782570953"/>
                  </a:ext>
                </a:extLst>
              </a:tr>
            </a:tbl>
          </a:graphicData>
        </a:graphic>
      </p:graphicFrame>
      <p:graphicFrame>
        <p:nvGraphicFramePr>
          <p:cNvPr id="33" name="表 32">
            <a:extLst>
              <a:ext uri="{FF2B5EF4-FFF2-40B4-BE49-F238E27FC236}">
                <a16:creationId xmlns:a16="http://schemas.microsoft.com/office/drawing/2014/main" id="{2B3A7CA1-09F4-E29C-A9DD-1103F95A58F4}"/>
              </a:ext>
            </a:extLst>
          </p:cNvPr>
          <p:cNvGraphicFramePr>
            <a:graphicFrameLocks noGrp="1"/>
          </p:cNvGraphicFramePr>
          <p:nvPr>
            <p:extLst>
              <p:ext uri="{D42A27DB-BD31-4B8C-83A1-F6EECF244321}">
                <p14:modId xmlns:p14="http://schemas.microsoft.com/office/powerpoint/2010/main" val="1699408228"/>
              </p:ext>
            </p:extLst>
          </p:nvPr>
        </p:nvGraphicFramePr>
        <p:xfrm>
          <a:off x="10051308" y="3023360"/>
          <a:ext cx="1815194" cy="3155438"/>
        </p:xfrm>
        <a:graphic>
          <a:graphicData uri="http://schemas.openxmlformats.org/drawingml/2006/table">
            <a:tbl>
              <a:tblPr firstRow="1" bandRow="1">
                <a:tableStyleId>{5940675A-B579-460E-94D1-54222C63F5DA}</a:tableStyleId>
              </a:tblPr>
              <a:tblGrid>
                <a:gridCol w="907597">
                  <a:extLst>
                    <a:ext uri="{9D8B030D-6E8A-4147-A177-3AD203B41FA5}">
                      <a16:colId xmlns:a16="http://schemas.microsoft.com/office/drawing/2014/main" val="2278718772"/>
                    </a:ext>
                  </a:extLst>
                </a:gridCol>
                <a:gridCol w="907597">
                  <a:extLst>
                    <a:ext uri="{9D8B030D-6E8A-4147-A177-3AD203B41FA5}">
                      <a16:colId xmlns:a16="http://schemas.microsoft.com/office/drawing/2014/main" val="298249207"/>
                    </a:ext>
                  </a:extLst>
                </a:gridCol>
              </a:tblGrid>
              <a:tr h="911998">
                <a:tc gridSpan="2">
                  <a:txBody>
                    <a:bodyPr/>
                    <a:lstStyle/>
                    <a:p>
                      <a:r>
                        <a:rPr kumimoji="1" lang="ja-JP" altLang="en-US">
                          <a:latin typeface="メイリオ" panose="020B0604030504040204" pitchFamily="50" charset="-128"/>
                          <a:ea typeface="メイリオ" panose="020B0604030504040204" pitchFamily="50" charset="-128"/>
                        </a:rPr>
                        <a:t>文書の中の検索ワード重要が高い順</a:t>
                      </a:r>
                    </a:p>
                  </a:txBody>
                  <a:tcPr/>
                </a:tc>
                <a:tc hMerge="1">
                  <a:txBody>
                    <a:bodyPr/>
                    <a:lstStyle/>
                    <a:p>
                      <a:endParaRPr kumimoji="1" lang="ja-JP" altLang="en-US"/>
                    </a:p>
                  </a:txBody>
                  <a:tcPr/>
                </a:tc>
                <a:extLst>
                  <a:ext uri="{0D108BD9-81ED-4DB2-BD59-A6C34878D82A}">
                    <a16:rowId xmlns:a16="http://schemas.microsoft.com/office/drawing/2014/main" val="3003068683"/>
                  </a:ext>
                </a:extLst>
              </a:tr>
              <a:tr h="911998">
                <a:tc>
                  <a:txBody>
                    <a:bodyPr/>
                    <a:lstStyle/>
                    <a:p>
                      <a:r>
                        <a:rPr kumimoji="1" lang="en-US" altLang="ja-JP">
                          <a:latin typeface="メイリオ" panose="020B0604030504040204" pitchFamily="50" charset="-128"/>
                          <a:ea typeface="メイリオ" panose="020B0604030504040204" pitchFamily="50" charset="-128"/>
                        </a:rPr>
                        <a:t>1.1</a:t>
                      </a:r>
                    </a:p>
                    <a:p>
                      <a:r>
                        <a:rPr kumimoji="1" lang="en-US" altLang="ja-JP">
                          <a:latin typeface="メイリオ" panose="020B0604030504040204" pitchFamily="50" charset="-128"/>
                          <a:ea typeface="メイリオ" panose="020B0604030504040204" pitchFamily="50" charset="-128"/>
                        </a:rPr>
                        <a:t>/ 6</a:t>
                      </a:r>
                    </a:p>
                  </a:txBody>
                  <a:tcPr>
                    <a:solidFill>
                      <a:srgbClr val="92D050"/>
                    </a:solidFill>
                  </a:tcPr>
                </a:tc>
                <a:tc>
                  <a:txBody>
                    <a:bodyPr/>
                    <a:lstStyle/>
                    <a:p>
                      <a:r>
                        <a:rPr kumimoji="1" lang="ja-JP" altLang="en-US" dirty="0">
                          <a:latin typeface="メイリオ" panose="020B0604030504040204" pitchFamily="50" charset="-128"/>
                          <a:ea typeface="メイリオ" panose="020B0604030504040204" pitchFamily="50" charset="-128"/>
                        </a:rPr>
                        <a:t>文書１</a:t>
                      </a:r>
                    </a:p>
                  </a:txBody>
                  <a:tcPr/>
                </a:tc>
                <a:extLst>
                  <a:ext uri="{0D108BD9-81ED-4DB2-BD59-A6C34878D82A}">
                    <a16:rowId xmlns:a16="http://schemas.microsoft.com/office/drawing/2014/main" val="3626988992"/>
                  </a:ext>
                </a:extLst>
              </a:tr>
              <a:tr h="664520">
                <a:tc>
                  <a:txBody>
                    <a:bodyPr/>
                    <a:lstStyle/>
                    <a:p>
                      <a:r>
                        <a:rPr kumimoji="1" lang="en-US" altLang="ja-JP">
                          <a:latin typeface="メイリオ" panose="020B0604030504040204" pitchFamily="50" charset="-128"/>
                          <a:ea typeface="メイリオ" panose="020B0604030504040204" pitchFamily="50" charset="-128"/>
                        </a:rPr>
                        <a:t>0.6</a:t>
                      </a:r>
                    </a:p>
                    <a:p>
                      <a:r>
                        <a:rPr kumimoji="1" lang="en-US" altLang="ja-JP">
                          <a:latin typeface="メイリオ" panose="020B0604030504040204" pitchFamily="50" charset="-128"/>
                          <a:ea typeface="メイリオ" panose="020B0604030504040204" pitchFamily="50" charset="-128"/>
                        </a:rPr>
                        <a:t>/ 7</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r>
                        <a:rPr kumimoji="1" lang="ja-JP" altLang="en-US">
                          <a:latin typeface="メイリオ" panose="020B0604030504040204" pitchFamily="50" charset="-128"/>
                          <a:ea typeface="メイリオ" panose="020B0604030504040204" pitchFamily="50" charset="-128"/>
                        </a:rPr>
                        <a:t>文書３</a:t>
                      </a:r>
                    </a:p>
                  </a:txBody>
                  <a:tcPr/>
                </a:tc>
                <a:extLst>
                  <a:ext uri="{0D108BD9-81ED-4DB2-BD59-A6C34878D82A}">
                    <a16:rowId xmlns:a16="http://schemas.microsoft.com/office/drawing/2014/main" val="3596630528"/>
                  </a:ext>
                </a:extLst>
              </a:tr>
              <a:tr h="664520">
                <a:tc>
                  <a:txBody>
                    <a:bodyPr/>
                    <a:lstStyle/>
                    <a:p>
                      <a:r>
                        <a:rPr kumimoji="1" lang="en-US" altLang="ja-JP">
                          <a:latin typeface="メイリオ" panose="020B0604030504040204" pitchFamily="50" charset="-128"/>
                          <a:ea typeface="メイリオ" panose="020B0604030504040204" pitchFamily="50" charset="-128"/>
                        </a:rPr>
                        <a:t>0.5</a:t>
                      </a:r>
                    </a:p>
                    <a:p>
                      <a:r>
                        <a:rPr kumimoji="1" lang="en-US" altLang="ja-JP">
                          <a:latin typeface="メイリオ" panose="020B0604030504040204" pitchFamily="50" charset="-128"/>
                          <a:ea typeface="メイリオ" panose="020B0604030504040204" pitchFamily="50" charset="-128"/>
                        </a:rPr>
                        <a:t>/8</a:t>
                      </a:r>
                      <a:endParaRPr kumimoji="1" lang="ja-JP" altLang="en-US">
                        <a:latin typeface="メイリオ" panose="020B0604030504040204" pitchFamily="50" charset="-128"/>
                        <a:ea typeface="メイリオ" panose="020B0604030504040204" pitchFamily="50" charset="-128"/>
                      </a:endParaRPr>
                    </a:p>
                  </a:txBody>
                  <a:tcPr>
                    <a:solidFill>
                      <a:srgbClr val="92D050"/>
                    </a:solidFill>
                  </a:tcPr>
                </a:tc>
                <a:tc>
                  <a:txBody>
                    <a:bodyPr/>
                    <a:lstStyle/>
                    <a:p>
                      <a:r>
                        <a:rPr kumimoji="1" lang="ja-JP" altLang="en-US" dirty="0">
                          <a:latin typeface="メイリオ" panose="020B0604030504040204" pitchFamily="50" charset="-128"/>
                          <a:ea typeface="メイリオ" panose="020B0604030504040204" pitchFamily="50" charset="-128"/>
                        </a:rPr>
                        <a:t>文書２</a:t>
                      </a:r>
                    </a:p>
                  </a:txBody>
                  <a:tcPr/>
                </a:tc>
                <a:extLst>
                  <a:ext uri="{0D108BD9-81ED-4DB2-BD59-A6C34878D82A}">
                    <a16:rowId xmlns:a16="http://schemas.microsoft.com/office/drawing/2014/main" val="1220035788"/>
                  </a:ext>
                </a:extLst>
              </a:tr>
            </a:tbl>
          </a:graphicData>
        </a:graphic>
      </p:graphicFrame>
      <p:graphicFrame>
        <p:nvGraphicFramePr>
          <p:cNvPr id="6" name="表 5">
            <a:extLst>
              <a:ext uri="{FF2B5EF4-FFF2-40B4-BE49-F238E27FC236}">
                <a16:creationId xmlns:a16="http://schemas.microsoft.com/office/drawing/2014/main" id="{26220862-6A7F-B9F1-F620-960BD7731D64}"/>
              </a:ext>
            </a:extLst>
          </p:cNvPr>
          <p:cNvGraphicFramePr>
            <a:graphicFrameLocks noGrp="1"/>
          </p:cNvGraphicFramePr>
          <p:nvPr>
            <p:extLst>
              <p:ext uri="{D42A27DB-BD31-4B8C-83A1-F6EECF244321}">
                <p14:modId xmlns:p14="http://schemas.microsoft.com/office/powerpoint/2010/main" val="1764598585"/>
              </p:ext>
            </p:extLst>
          </p:nvPr>
        </p:nvGraphicFramePr>
        <p:xfrm>
          <a:off x="303146" y="3429000"/>
          <a:ext cx="1344385" cy="2752200"/>
        </p:xfrm>
        <a:graphic>
          <a:graphicData uri="http://schemas.openxmlformats.org/drawingml/2006/table">
            <a:tbl>
              <a:tblPr firstRow="1" bandRow="1">
                <a:tableStyleId>{5940675A-B579-460E-94D1-54222C63F5DA}</a:tableStyleId>
              </a:tblPr>
              <a:tblGrid>
                <a:gridCol w="1344385">
                  <a:extLst>
                    <a:ext uri="{9D8B030D-6E8A-4147-A177-3AD203B41FA5}">
                      <a16:colId xmlns:a16="http://schemas.microsoft.com/office/drawing/2014/main" val="793903552"/>
                    </a:ext>
                  </a:extLst>
                </a:gridCol>
              </a:tblGrid>
              <a:tr h="550440">
                <a:tc>
                  <a:txBody>
                    <a:bodyPr/>
                    <a:lstStyle/>
                    <a:p>
                      <a:r>
                        <a:rPr kumimoji="1" lang="ja-JP" altLang="en-US">
                          <a:latin typeface="メイリオ" panose="020B0604030504040204" pitchFamily="50" charset="-128"/>
                          <a:ea typeface="メイリオ" panose="020B0604030504040204" pitchFamily="50" charset="-128"/>
                        </a:rPr>
                        <a:t>検索ワード</a:t>
                      </a:r>
                    </a:p>
                  </a:txBody>
                  <a:tcPr/>
                </a:tc>
                <a:extLst>
                  <a:ext uri="{0D108BD9-81ED-4DB2-BD59-A6C34878D82A}">
                    <a16:rowId xmlns:a16="http://schemas.microsoft.com/office/drawing/2014/main" val="2157468019"/>
                  </a:ext>
                </a:extLst>
              </a:tr>
              <a:tr h="550440">
                <a:tc>
                  <a:txBody>
                    <a:bodyPr/>
                    <a:lstStyle/>
                    <a:p>
                      <a:r>
                        <a:rPr kumimoji="1" lang="ja-JP" altLang="en-US">
                          <a:latin typeface="メイリオ" panose="020B0604030504040204" pitchFamily="50" charset="-128"/>
                          <a:ea typeface="メイリオ" panose="020B0604030504040204" pitchFamily="50" charset="-128"/>
                        </a:rPr>
                        <a:t>両さん</a:t>
                      </a:r>
                    </a:p>
                  </a:txBody>
                  <a:tcPr>
                    <a:solidFill>
                      <a:schemeClr val="accent1">
                        <a:lumMod val="40000"/>
                        <a:lumOff val="60000"/>
                      </a:schemeClr>
                    </a:solidFill>
                  </a:tcPr>
                </a:tc>
                <a:extLst>
                  <a:ext uri="{0D108BD9-81ED-4DB2-BD59-A6C34878D82A}">
                    <a16:rowId xmlns:a16="http://schemas.microsoft.com/office/drawing/2014/main" val="3787041701"/>
                  </a:ext>
                </a:extLst>
              </a:tr>
              <a:tr h="550440">
                <a:tc>
                  <a:txBody>
                    <a:bodyPr/>
                    <a:lstStyle/>
                    <a:p>
                      <a:r>
                        <a:rPr kumimoji="1" lang="ja-JP" altLang="en-US">
                          <a:latin typeface="メイリオ" panose="020B0604030504040204" pitchFamily="50" charset="-128"/>
                          <a:ea typeface="メイリオ" panose="020B0604030504040204" pitchFamily="50" charset="-128"/>
                        </a:rPr>
                        <a:t>部長</a:t>
                      </a:r>
                    </a:p>
                  </a:txBody>
                  <a:tcPr>
                    <a:solidFill>
                      <a:schemeClr val="accent1">
                        <a:lumMod val="40000"/>
                        <a:lumOff val="60000"/>
                      </a:schemeClr>
                    </a:solidFill>
                  </a:tcPr>
                </a:tc>
                <a:extLst>
                  <a:ext uri="{0D108BD9-81ED-4DB2-BD59-A6C34878D82A}">
                    <a16:rowId xmlns:a16="http://schemas.microsoft.com/office/drawing/2014/main" val="3486003039"/>
                  </a:ext>
                </a:extLst>
              </a:tr>
              <a:tr h="550440">
                <a:tc>
                  <a:txBody>
                    <a:bodyPr/>
                    <a:lstStyle/>
                    <a:p>
                      <a:r>
                        <a:rPr kumimoji="1" lang="ja-JP" altLang="en-US">
                          <a:latin typeface="メイリオ" panose="020B0604030504040204" pitchFamily="50" charset="-128"/>
                          <a:ea typeface="メイリオ" panose="020B0604030504040204" pitchFamily="50" charset="-128"/>
                        </a:rPr>
                        <a:t>中川</a:t>
                      </a:r>
                    </a:p>
                  </a:txBody>
                  <a:tcPr>
                    <a:solidFill>
                      <a:schemeClr val="accent1">
                        <a:lumMod val="40000"/>
                        <a:lumOff val="60000"/>
                      </a:schemeClr>
                    </a:solidFill>
                  </a:tcPr>
                </a:tc>
                <a:extLst>
                  <a:ext uri="{0D108BD9-81ED-4DB2-BD59-A6C34878D82A}">
                    <a16:rowId xmlns:a16="http://schemas.microsoft.com/office/drawing/2014/main" val="1923236788"/>
                  </a:ext>
                </a:extLst>
              </a:tr>
              <a:tr h="550440">
                <a:tc>
                  <a:txBody>
                    <a:bodyPr/>
                    <a:lstStyle/>
                    <a:p>
                      <a:r>
                        <a:rPr kumimoji="1" lang="ja-JP" altLang="en-US">
                          <a:latin typeface="メイリオ" panose="020B0604030504040204" pitchFamily="50" charset="-128"/>
                          <a:ea typeface="メイリオ" panose="020B0604030504040204" pitchFamily="50" charset="-128"/>
                        </a:rPr>
                        <a:t>麗子</a:t>
                      </a:r>
                    </a:p>
                  </a:txBody>
                  <a:tcPr>
                    <a:solidFill>
                      <a:schemeClr val="accent1">
                        <a:lumMod val="40000"/>
                        <a:lumOff val="60000"/>
                      </a:schemeClr>
                    </a:solidFill>
                  </a:tcPr>
                </a:tc>
                <a:extLst>
                  <a:ext uri="{0D108BD9-81ED-4DB2-BD59-A6C34878D82A}">
                    <a16:rowId xmlns:a16="http://schemas.microsoft.com/office/drawing/2014/main" val="2259505891"/>
                  </a:ext>
                </a:extLst>
              </a:tr>
            </a:tbl>
          </a:graphicData>
        </a:graphic>
      </p:graphicFrame>
      <p:sp>
        <p:nvSpPr>
          <p:cNvPr id="10" name="タイトル 9">
            <a:extLst>
              <a:ext uri="{FF2B5EF4-FFF2-40B4-BE49-F238E27FC236}">
                <a16:creationId xmlns:a16="http://schemas.microsoft.com/office/drawing/2014/main" id="{48EE3E1B-8F95-F882-627E-18E22C700AA4}"/>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検索機能：検索</a:t>
            </a:r>
            <a:endParaRPr lang="ja-JP" altLang="en-US"/>
          </a:p>
        </p:txBody>
      </p:sp>
      <p:sp>
        <p:nvSpPr>
          <p:cNvPr id="2" name="テキスト ボックス 1">
            <a:extLst>
              <a:ext uri="{FF2B5EF4-FFF2-40B4-BE49-F238E27FC236}">
                <a16:creationId xmlns:a16="http://schemas.microsoft.com/office/drawing/2014/main" id="{75179666-D758-662A-C52A-70D412266977}"/>
              </a:ext>
            </a:extLst>
          </p:cNvPr>
          <p:cNvSpPr txBox="1"/>
          <p:nvPr/>
        </p:nvSpPr>
        <p:spPr>
          <a:xfrm>
            <a:off x="9909145" y="421881"/>
            <a:ext cx="1531741" cy="646331"/>
          </a:xfrm>
          <a:prstGeom prst="rect">
            <a:avLst/>
          </a:prstGeom>
          <a:solidFill>
            <a:srgbClr val="FF0000"/>
          </a:solidFill>
          <a:ln>
            <a:solidFill>
              <a:srgbClr val="FF0000"/>
            </a:solidFill>
          </a:ln>
        </p:spPr>
        <p:txBody>
          <a:bodyPr wrap="square" rtlCol="0">
            <a:spAutoFit/>
          </a:bodyPr>
          <a:lstStyle/>
          <a:p>
            <a:pPr algn="ctr"/>
            <a:r>
              <a:rPr lang="en-US" altLang="ja-JP">
                <a:solidFill>
                  <a:schemeClr val="bg1"/>
                </a:solidFill>
                <a:latin typeface="メイリオ" panose="020B0604030504040204" pitchFamily="50" charset="-128"/>
                <a:ea typeface="メイリオ" panose="020B0604030504040204" pitchFamily="50" charset="-128"/>
              </a:rPr>
              <a:t>r</a:t>
            </a:r>
            <a:r>
              <a:rPr kumimoji="1" lang="en-US" altLang="ja-JP" sz="1800">
                <a:solidFill>
                  <a:schemeClr val="bg1"/>
                </a:solidFill>
                <a:latin typeface="メイリオ" panose="020B0604030504040204" pitchFamily="50" charset="-128"/>
                <a:ea typeface="メイリオ" panose="020B0604030504040204" pitchFamily="50" charset="-128"/>
              </a:rPr>
              <a:t>esultaudio.html</a:t>
            </a:r>
            <a:endParaRPr kumimoji="1" lang="ja-JP" altLang="en-US">
              <a:solidFill>
                <a:schemeClr val="bg1"/>
              </a:solidFill>
            </a:endParaRPr>
          </a:p>
        </p:txBody>
      </p:sp>
      <p:sp>
        <p:nvSpPr>
          <p:cNvPr id="4" name="テキスト ボックス 3">
            <a:extLst>
              <a:ext uri="{FF2B5EF4-FFF2-40B4-BE49-F238E27FC236}">
                <a16:creationId xmlns:a16="http://schemas.microsoft.com/office/drawing/2014/main" id="{7820E879-981E-7948-4FF6-5E7F20FBB30E}"/>
              </a:ext>
            </a:extLst>
          </p:cNvPr>
          <p:cNvSpPr txBox="1"/>
          <p:nvPr/>
        </p:nvSpPr>
        <p:spPr>
          <a:xfrm>
            <a:off x="8132712" y="2838694"/>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6</a:t>
            </a:r>
            <a:endParaRPr kumimoji="1" lang="ja-JP" altLang="en-US" b="1">
              <a:solidFill>
                <a:srgbClr val="FF0000"/>
              </a:solidFill>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D6A06745-218C-B913-9F15-4C1374A45169}"/>
              </a:ext>
            </a:extLst>
          </p:cNvPr>
          <p:cNvSpPr txBox="1"/>
          <p:nvPr/>
        </p:nvSpPr>
        <p:spPr>
          <a:xfrm>
            <a:off x="9003563" y="5576565"/>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7</a:t>
            </a:r>
            <a:endParaRPr kumimoji="1" lang="ja-JP" altLang="en-US" b="1">
              <a:solidFill>
                <a:srgbClr val="FF0000"/>
              </a:solidFill>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8D9FEEE5-F40B-A23A-665E-74BFC50FFB89}"/>
              </a:ext>
            </a:extLst>
          </p:cNvPr>
          <p:cNvSpPr txBox="1"/>
          <p:nvPr/>
        </p:nvSpPr>
        <p:spPr>
          <a:xfrm>
            <a:off x="8853874" y="3736611"/>
            <a:ext cx="870851" cy="369332"/>
          </a:xfrm>
          <a:prstGeom prst="rect">
            <a:avLst/>
          </a:prstGeom>
          <a:noFill/>
          <a:ln w="76200">
            <a:solidFill>
              <a:srgbClr val="FF0000"/>
            </a:solidFill>
          </a:ln>
        </p:spPr>
        <p:txBody>
          <a:bodyPr wrap="square" rtlCol="0">
            <a:spAutoFit/>
          </a:bodyPr>
          <a:lstStyle/>
          <a:p>
            <a:r>
              <a:rPr kumimoji="1" lang="en-US" altLang="ja-JP" b="1">
                <a:solidFill>
                  <a:srgbClr val="FF0000"/>
                </a:solidFill>
                <a:latin typeface="メイリオ" panose="020B0604030504040204" pitchFamily="50" charset="-128"/>
                <a:ea typeface="メイリオ" panose="020B0604030504040204" pitchFamily="50" charset="-128"/>
              </a:rPr>
              <a:t>/ 8</a:t>
            </a:r>
            <a:endParaRPr kumimoji="1" lang="ja-JP" altLang="en-US" b="1">
              <a:solidFill>
                <a:srgbClr val="FF0000"/>
              </a:solidFill>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5B6D8B48-ABC8-82FF-7594-434A6D912ED4}"/>
              </a:ext>
            </a:extLst>
          </p:cNvPr>
          <p:cNvCxnSpPr/>
          <p:nvPr/>
        </p:nvCxnSpPr>
        <p:spPr>
          <a:xfrm flipH="1">
            <a:off x="7566655" y="3049420"/>
            <a:ext cx="566057" cy="2830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9290EB32-A1A3-B300-1615-8DE8637361E3}"/>
              </a:ext>
            </a:extLst>
          </p:cNvPr>
          <p:cNvCxnSpPr/>
          <p:nvPr/>
        </p:nvCxnSpPr>
        <p:spPr>
          <a:xfrm flipH="1">
            <a:off x="8339541" y="4044483"/>
            <a:ext cx="566057" cy="2830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スライド番号プレースホルダー 7">
            <a:extLst>
              <a:ext uri="{FF2B5EF4-FFF2-40B4-BE49-F238E27FC236}">
                <a16:creationId xmlns:a16="http://schemas.microsoft.com/office/drawing/2014/main" id="{CC93FDA1-877C-963E-BB1D-5253CCDA192A}"/>
              </a:ext>
            </a:extLst>
          </p:cNvPr>
          <p:cNvSpPr>
            <a:spLocks noGrp="1"/>
          </p:cNvSpPr>
          <p:nvPr>
            <p:ph type="sldNum" sz="quarter" idx="12"/>
          </p:nvPr>
        </p:nvSpPr>
        <p:spPr/>
        <p:txBody>
          <a:bodyPr/>
          <a:lstStyle/>
          <a:p>
            <a:fld id="{89C7EBDD-4667-45BA-9CA7-CF6F054EBD43}" type="slidenum">
              <a:rPr lang="ja-JP" altLang="en-US" smtClean="0"/>
              <a:pPr/>
              <a:t>31</a:t>
            </a:fld>
            <a:endParaRPr lang="ja-JP" altLang="en-US" dirty="0"/>
          </a:p>
        </p:txBody>
      </p:sp>
    </p:spTree>
    <p:extLst>
      <p:ext uri="{BB962C8B-B14F-4D97-AF65-F5344CB8AC3E}">
        <p14:creationId xmlns:p14="http://schemas.microsoft.com/office/powerpoint/2010/main" val="22380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0E5769-2BB6-38AB-2D15-6D38822EE7B5}"/>
              </a:ext>
            </a:extLst>
          </p:cNvPr>
          <p:cNvSpPr>
            <a:spLocks noGrp="1"/>
          </p:cNvSpPr>
          <p:nvPr>
            <p:ph type="title"/>
          </p:nvPr>
        </p:nvSpPr>
        <p:spPr>
          <a:ln>
            <a:solidFill>
              <a:schemeClr val="bg1"/>
            </a:solidFill>
          </a:ln>
        </p:spPr>
        <p:txBody>
          <a:bodyPr/>
          <a:lstStyle/>
          <a:p>
            <a:r>
              <a:rPr kumimoji="1" lang="ja-JP" altLang="en-US">
                <a:latin typeface="メイリオ" panose="020B0604030504040204" pitchFamily="50" charset="-128"/>
                <a:ea typeface="メイリオ" panose="020B0604030504040204" pitchFamily="50" charset="-128"/>
              </a:rPr>
              <a:t>検索機能：遷移図</a:t>
            </a:r>
            <a:endParaRPr kumimoji="1" lang="ja-JP" altLang="en-US"/>
          </a:p>
        </p:txBody>
      </p:sp>
      <p:grpSp>
        <p:nvGrpSpPr>
          <p:cNvPr id="36" name="グループ化 35">
            <a:extLst>
              <a:ext uri="{FF2B5EF4-FFF2-40B4-BE49-F238E27FC236}">
                <a16:creationId xmlns:a16="http://schemas.microsoft.com/office/drawing/2014/main" id="{B194B93A-BC2E-64B3-4A15-F784E55D89FF}"/>
              </a:ext>
            </a:extLst>
          </p:cNvPr>
          <p:cNvGrpSpPr/>
          <p:nvPr/>
        </p:nvGrpSpPr>
        <p:grpSpPr>
          <a:xfrm>
            <a:off x="570202" y="1977052"/>
            <a:ext cx="11051596" cy="4237984"/>
            <a:chOff x="391601" y="2505689"/>
            <a:chExt cx="11051596" cy="4237984"/>
          </a:xfrm>
        </p:grpSpPr>
        <p:sp>
          <p:nvSpPr>
            <p:cNvPr id="6" name="テキスト ボックス 5">
              <a:extLst>
                <a:ext uri="{FF2B5EF4-FFF2-40B4-BE49-F238E27FC236}">
                  <a16:creationId xmlns:a16="http://schemas.microsoft.com/office/drawing/2014/main" id="{16D8A1A8-B71C-6448-CE3F-EE7B4E0A7152}"/>
                </a:ext>
              </a:extLst>
            </p:cNvPr>
            <p:cNvSpPr txBox="1"/>
            <p:nvPr/>
          </p:nvSpPr>
          <p:spPr>
            <a:xfrm>
              <a:off x="6537884" y="5551648"/>
              <a:ext cx="2535355" cy="646331"/>
            </a:xfrm>
            <a:prstGeom prst="rect">
              <a:avLst/>
            </a:prstGeom>
            <a:noFill/>
            <a:ln w="38100">
              <a:solidFill>
                <a:schemeClr val="accent1">
                  <a:lumMod val="20000"/>
                  <a:lumOff val="80000"/>
                </a:schemeClr>
              </a:solidFill>
            </a:ln>
            <a:effectLst>
              <a:softEdge rad="0"/>
            </a:effectLst>
          </p:spPr>
          <p:txBody>
            <a:bodyPr wrap="square" rtlCol="0">
              <a:spAutoFit/>
            </a:bodyPr>
            <a:lstStyle/>
            <a:p>
              <a:r>
                <a:rPr lang="ja-JP" altLang="en-US">
                  <a:solidFill>
                    <a:schemeClr val="bg1">
                      <a:lumMod val="75000"/>
                    </a:schemeClr>
                  </a:solidFill>
                  <a:latin typeface="メイリオ" panose="020B0604030504040204" pitchFamily="50" charset="-128"/>
                  <a:ea typeface="メイリオ" panose="020B0604030504040204" pitchFamily="50" charset="-128"/>
                </a:rPr>
                <a:t>楽曲「夜空」の歌詞の</a:t>
              </a:r>
              <a:endParaRPr lang="en-US" altLang="ja-JP">
                <a:solidFill>
                  <a:schemeClr val="bg1">
                    <a:lumMod val="75000"/>
                  </a:schemeClr>
                </a:solidFill>
                <a:latin typeface="メイリオ" panose="020B0604030504040204" pitchFamily="50" charset="-128"/>
                <a:ea typeface="メイリオ" panose="020B0604030504040204" pitchFamily="50" charset="-128"/>
              </a:endParaRPr>
            </a:p>
            <a:p>
              <a:r>
                <a:rPr lang="en-US" altLang="ja-JP">
                  <a:solidFill>
                    <a:schemeClr val="bg1">
                      <a:lumMod val="75000"/>
                    </a:schemeClr>
                  </a:solidFill>
                  <a:latin typeface="メイリオ" panose="020B0604030504040204" pitchFamily="50" charset="-128"/>
                  <a:ea typeface="メイリオ" panose="020B0604030504040204" pitchFamily="50" charset="-128"/>
                </a:rPr>
                <a:t>cos</a:t>
              </a:r>
              <a:r>
                <a:rPr lang="ja-JP" altLang="en-US">
                  <a:solidFill>
                    <a:schemeClr val="bg1">
                      <a:lumMod val="75000"/>
                    </a:schemeClr>
                  </a:solidFill>
                  <a:latin typeface="メイリオ" panose="020B0604030504040204" pitchFamily="50" charset="-128"/>
                  <a:ea typeface="メイリオ" panose="020B0604030504040204" pitchFamily="50" charset="-128"/>
                </a:rPr>
                <a:t>類似度計算</a:t>
              </a:r>
              <a:endParaRPr kumimoji="1" lang="ja-JP" altLang="en-US">
                <a:solidFill>
                  <a:schemeClr val="bg1">
                    <a:lumMod val="75000"/>
                  </a:schemeClr>
                </a:solidFill>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95554DAC-DA79-C674-81DE-D3F1DD8A9EE6}"/>
                </a:ext>
              </a:extLst>
            </p:cNvPr>
            <p:cNvGrpSpPr/>
            <p:nvPr/>
          </p:nvGrpSpPr>
          <p:grpSpPr>
            <a:xfrm>
              <a:off x="4455278" y="2505689"/>
              <a:ext cx="2808514" cy="2124219"/>
              <a:chOff x="4455278" y="2505689"/>
              <a:chExt cx="2808514" cy="2124219"/>
            </a:xfrm>
          </p:grpSpPr>
          <p:sp>
            <p:nvSpPr>
              <p:cNvPr id="8" name="テキスト ボックス 7">
                <a:extLst>
                  <a:ext uri="{FF2B5EF4-FFF2-40B4-BE49-F238E27FC236}">
                    <a16:creationId xmlns:a16="http://schemas.microsoft.com/office/drawing/2014/main" id="{F113501A-8E35-CDE8-DF93-56ABD5C66C1D}"/>
                  </a:ext>
                </a:extLst>
              </p:cNvPr>
              <p:cNvSpPr txBox="1"/>
              <p:nvPr/>
            </p:nvSpPr>
            <p:spPr>
              <a:xfrm>
                <a:off x="4455278" y="2505689"/>
                <a:ext cx="2808514"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検索機能１、</a:t>
                </a:r>
                <a:r>
                  <a:rPr kumimoji="1" lang="en-US" altLang="ja-JP">
                    <a:latin typeface="メイリオ" panose="020B0604030504040204" pitchFamily="50" charset="-128"/>
                    <a:ea typeface="メイリオ" panose="020B0604030504040204" pitchFamily="50" charset="-128"/>
                  </a:rPr>
                  <a:t>resultsaudio.html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51226D-FCD3-C0A7-F776-11B0305E295F}"/>
                  </a:ext>
                </a:extLst>
              </p:cNvPr>
              <p:cNvSpPr txBox="1"/>
              <p:nvPr/>
            </p:nvSpPr>
            <p:spPr>
              <a:xfrm>
                <a:off x="4455278" y="3152580"/>
                <a:ext cx="2808514" cy="1477328"/>
              </a:xfrm>
              <a:prstGeom prst="rect">
                <a:avLst/>
              </a:prstGeom>
              <a:noFill/>
              <a:ln>
                <a:solidFill>
                  <a:schemeClr val="tx1"/>
                </a:solidFill>
              </a:ln>
            </p:spPr>
            <p:txBody>
              <a:bodyPr wrap="square" rtlCol="0">
                <a:spAutoFit/>
              </a:bodyPr>
              <a:lstStyle/>
              <a:p>
                <a:r>
                  <a:rPr kumimoji="1" lang="en-US" altLang="ja-JP" b="1">
                    <a:solidFill>
                      <a:srgbClr val="0070C0"/>
                    </a:solidFill>
                    <a:latin typeface="メイリオ" panose="020B0604030504040204" pitchFamily="50" charset="-128"/>
                    <a:ea typeface="メイリオ" panose="020B0604030504040204" pitchFamily="50" charset="-128"/>
                  </a:rPr>
                  <a:t>TFIDF</a:t>
                </a:r>
                <a:r>
                  <a:rPr kumimoji="1" lang="ja-JP" altLang="en-US" b="1">
                    <a:solidFill>
                      <a:srgbClr val="0070C0"/>
                    </a:solidFill>
                    <a:latin typeface="メイリオ" panose="020B0604030504040204" pitchFamily="50" charset="-128"/>
                    <a:ea typeface="メイリオ" panose="020B0604030504040204" pitchFamily="50" charset="-128"/>
                  </a:rPr>
                  <a:t>値の高い順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１</a:t>
                </a:r>
                <a:r>
                  <a:rPr lang="ja-JP" altLang="en-US" b="1" u="sng">
                    <a:latin typeface="メイリオ" panose="020B0604030504040204" pitchFamily="50" charset="-128"/>
                    <a:ea typeface="メイリオ" panose="020B0604030504040204" pitchFamily="50" charset="-128"/>
                  </a:rPr>
                  <a:t>夜空</a:t>
                </a:r>
                <a:endParaRPr lang="en-US" altLang="ja-JP" b="1" u="sng">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２昆虫</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３地球</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lang="en-US" altLang="ja-JP">
                  <a:latin typeface="メイリオ" panose="020B0604030504040204" pitchFamily="50" charset="-128"/>
                  <a:ea typeface="メイリオ" panose="020B0604030504040204" pitchFamily="50" charset="-128"/>
                </a:endParaRPr>
              </a:p>
            </p:txBody>
          </p:sp>
        </p:grpSp>
        <p:cxnSp>
          <p:nvCxnSpPr>
            <p:cNvPr id="10" name="直線矢印コネクタ 9">
              <a:extLst>
                <a:ext uri="{FF2B5EF4-FFF2-40B4-BE49-F238E27FC236}">
                  <a16:creationId xmlns:a16="http://schemas.microsoft.com/office/drawing/2014/main" id="{337F05E9-A841-2207-2EA5-D7FBC1078661}"/>
                </a:ext>
              </a:extLst>
            </p:cNvPr>
            <p:cNvCxnSpPr/>
            <p:nvPr/>
          </p:nvCxnSpPr>
          <p:spPr>
            <a:xfrm>
              <a:off x="3503442" y="3429000"/>
              <a:ext cx="6204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273BEE23-D8FC-48A3-8FB7-96E9DEDFDFE0}"/>
                </a:ext>
              </a:extLst>
            </p:cNvPr>
            <p:cNvGrpSpPr/>
            <p:nvPr/>
          </p:nvGrpSpPr>
          <p:grpSpPr>
            <a:xfrm>
              <a:off x="5087275" y="3515639"/>
              <a:ext cx="1957129" cy="1482361"/>
              <a:chOff x="6119195" y="2741893"/>
              <a:chExt cx="1957129" cy="1482361"/>
            </a:xfrm>
          </p:grpSpPr>
          <p:sp>
            <p:nvSpPr>
              <p:cNvPr id="13" name="フリーフォーム: 図形 12">
                <a:extLst>
                  <a:ext uri="{FF2B5EF4-FFF2-40B4-BE49-F238E27FC236}">
                    <a16:creationId xmlns:a16="http://schemas.microsoft.com/office/drawing/2014/main" id="{2A1719F0-4199-2002-D8D5-9C4CFA03C793}"/>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F091C51C-48C7-050F-7FF0-54B6046F6F94}"/>
                  </a:ext>
                </a:extLst>
              </p:cNvPr>
              <p:cNvSpPr txBox="1"/>
              <p:nvPr/>
            </p:nvSpPr>
            <p:spPr>
              <a:xfrm>
                <a:off x="6698888" y="3440668"/>
                <a:ext cx="1240970" cy="369332"/>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クリック</a:t>
                </a:r>
              </a:p>
            </p:txBody>
          </p:sp>
        </p:grpSp>
        <p:cxnSp>
          <p:nvCxnSpPr>
            <p:cNvPr id="16" name="直線矢印コネクタ 15">
              <a:extLst>
                <a:ext uri="{FF2B5EF4-FFF2-40B4-BE49-F238E27FC236}">
                  <a16:creationId xmlns:a16="http://schemas.microsoft.com/office/drawing/2014/main" id="{D10660C7-B384-69AE-E107-6ACF75235EE6}"/>
                </a:ext>
              </a:extLst>
            </p:cNvPr>
            <p:cNvCxnSpPr>
              <a:cxnSpLocks/>
            </p:cNvCxnSpPr>
            <p:nvPr/>
          </p:nvCxnSpPr>
          <p:spPr>
            <a:xfrm>
              <a:off x="5373113" y="3598408"/>
              <a:ext cx="24324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EA7A2DF6-B9C7-30EF-9F35-01C70FFD0A2A}"/>
                </a:ext>
              </a:extLst>
            </p:cNvPr>
            <p:cNvSpPr txBox="1"/>
            <p:nvPr/>
          </p:nvSpPr>
          <p:spPr>
            <a:xfrm>
              <a:off x="2949467" y="5524357"/>
              <a:ext cx="1651304" cy="379701"/>
            </a:xfrm>
            <a:prstGeom prst="rect">
              <a:avLst/>
            </a:prstGeom>
            <a:noFill/>
            <a:ln w="38100">
              <a:solidFill>
                <a:schemeClr val="accent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TFIDF</a:t>
              </a:r>
              <a:r>
                <a:rPr lang="ja-JP" altLang="en-US">
                  <a:latin typeface="メイリオ" panose="020B0604030504040204" pitchFamily="50" charset="-128"/>
                  <a:ea typeface="メイリオ" panose="020B0604030504040204" pitchFamily="50" charset="-128"/>
                </a:rPr>
                <a:t>を確認</a:t>
              </a:r>
              <a:endParaRPr kumimoji="1" lang="ja-JP" altLang="en-US">
                <a:latin typeface="メイリオ" panose="020B0604030504040204" pitchFamily="50" charset="-128"/>
                <a:ea typeface="メイリオ" panose="020B0604030504040204" pitchFamily="50" charset="-128"/>
              </a:endParaRPr>
            </a:p>
          </p:txBody>
        </p:sp>
        <p:grpSp>
          <p:nvGrpSpPr>
            <p:cNvPr id="34" name="グループ化 33">
              <a:extLst>
                <a:ext uri="{FF2B5EF4-FFF2-40B4-BE49-F238E27FC236}">
                  <a16:creationId xmlns:a16="http://schemas.microsoft.com/office/drawing/2014/main" id="{145604DB-FAEB-8355-E4D0-1A520078E653}"/>
                </a:ext>
              </a:extLst>
            </p:cNvPr>
            <p:cNvGrpSpPr/>
            <p:nvPr/>
          </p:nvGrpSpPr>
          <p:grpSpPr>
            <a:xfrm>
              <a:off x="8634683" y="2694609"/>
              <a:ext cx="2808514" cy="1844622"/>
              <a:chOff x="8545286" y="2842007"/>
              <a:chExt cx="2808514" cy="1844622"/>
            </a:xfrm>
          </p:grpSpPr>
          <p:sp>
            <p:nvSpPr>
              <p:cNvPr id="5" name="テキスト ボックス 4">
                <a:extLst>
                  <a:ext uri="{FF2B5EF4-FFF2-40B4-BE49-F238E27FC236}">
                    <a16:creationId xmlns:a16="http://schemas.microsoft.com/office/drawing/2014/main" id="{200E0289-716F-DF58-8DFC-05B26EB36DCF}"/>
                  </a:ext>
                </a:extLst>
              </p:cNvPr>
              <p:cNvSpPr txBox="1"/>
              <p:nvPr/>
            </p:nvSpPr>
            <p:spPr>
              <a:xfrm>
                <a:off x="8545286" y="3209301"/>
                <a:ext cx="2808514" cy="1477328"/>
              </a:xfrm>
              <a:prstGeom prst="rect">
                <a:avLst/>
              </a:prstGeom>
              <a:noFill/>
              <a:ln>
                <a:solidFill>
                  <a:schemeClr val="bg1">
                    <a:lumMod val="85000"/>
                  </a:schemeClr>
                </a:solidFill>
              </a:ln>
            </p:spPr>
            <p:txBody>
              <a:bodyPr wrap="square" rtlCol="0">
                <a:spAutoFit/>
              </a:bodyPr>
              <a:lstStyle/>
              <a:p>
                <a:r>
                  <a:rPr kumimoji="1" lang="en-US" altLang="ja-JP" b="1" dirty="0">
                    <a:solidFill>
                      <a:schemeClr val="tx2">
                        <a:lumMod val="25000"/>
                        <a:lumOff val="75000"/>
                      </a:schemeClr>
                    </a:solidFill>
                    <a:latin typeface="メイリオ" panose="020B0604030504040204" pitchFamily="50" charset="-128"/>
                    <a:ea typeface="メイリオ" panose="020B0604030504040204" pitchFamily="50" charset="-128"/>
                  </a:rPr>
                  <a:t>cos</a:t>
                </a:r>
                <a:r>
                  <a:rPr kumimoji="1" lang="ja-JP" altLang="en-US" b="1" dirty="0">
                    <a:solidFill>
                      <a:schemeClr val="tx2">
                        <a:lumMod val="25000"/>
                        <a:lumOff val="75000"/>
                      </a:schemeClr>
                    </a:solidFill>
                    <a:latin typeface="メイリオ" panose="020B0604030504040204" pitchFamily="50" charset="-128"/>
                    <a:ea typeface="メイリオ" panose="020B0604030504040204" pitchFamily="50" charset="-128"/>
                  </a:rPr>
                  <a:t>類似度順</a:t>
                </a:r>
                <a:r>
                  <a:rPr kumimoji="1" lang="ja-JP" altLang="en-US" dirty="0">
                    <a:solidFill>
                      <a:schemeClr val="bg1">
                        <a:lumMod val="75000"/>
                      </a:schemeClr>
                    </a:solidFill>
                    <a:latin typeface="メイリオ" panose="020B0604030504040204" pitchFamily="50" charset="-128"/>
                    <a:ea typeface="メイリオ" panose="020B0604030504040204" pitchFamily="50" charset="-128"/>
                  </a:rPr>
                  <a:t>、</a:t>
                </a:r>
                <a:r>
                  <a:rPr kumimoji="1" lang="en-US" altLang="ja-JP" dirty="0">
                    <a:solidFill>
                      <a:schemeClr val="bg1">
                        <a:lumMod val="75000"/>
                      </a:schemeClr>
                    </a:solidFill>
                    <a:latin typeface="メイリオ" panose="020B0604030504040204" pitchFamily="50" charset="-128"/>
                    <a:ea typeface="メイリオ" panose="020B0604030504040204" pitchFamily="50" charset="-128"/>
                  </a:rPr>
                  <a:t>10</a:t>
                </a:r>
                <a:r>
                  <a:rPr kumimoji="1" lang="ja-JP" altLang="en-US" dirty="0">
                    <a:solidFill>
                      <a:schemeClr val="bg1">
                        <a:lumMod val="75000"/>
                      </a:schemeClr>
                    </a:solidFill>
                    <a:latin typeface="メイリオ" panose="020B0604030504040204" pitchFamily="50" charset="-128"/>
                    <a:ea typeface="メイリオ" panose="020B0604030504040204" pitchFamily="50" charset="-128"/>
                  </a:rPr>
                  <a:t>曲</a:t>
                </a:r>
                <a:endParaRPr kumimoji="1"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１</a:t>
                </a:r>
                <a:r>
                  <a:rPr kumimoji="1" lang="ja-JP" altLang="en-US" b="1" u="sng" dirty="0">
                    <a:solidFill>
                      <a:schemeClr val="bg1">
                        <a:lumMod val="75000"/>
                      </a:schemeClr>
                    </a:solidFill>
                    <a:latin typeface="メイリオ" panose="020B0604030504040204" pitchFamily="50" charset="-128"/>
                    <a:ea typeface="メイリオ" panose="020B0604030504040204" pitchFamily="50" charset="-128"/>
                  </a:rPr>
                  <a:t>宇宙</a:t>
                </a:r>
                <a:endParaRPr kumimoji="1" lang="en-US" altLang="ja-JP" b="1" u="sng" dirty="0">
                  <a:solidFill>
                    <a:schemeClr val="bg1">
                      <a:lumMod val="75000"/>
                    </a:schemeClr>
                  </a:solidFill>
                  <a:latin typeface="メイリオ" panose="020B0604030504040204" pitchFamily="50" charset="-128"/>
                  <a:ea typeface="メイリオ" panose="020B0604030504040204" pitchFamily="50" charset="-128"/>
                </a:endParaRPr>
              </a:p>
              <a:p>
                <a:r>
                  <a:rPr lang="ja-JP" altLang="en-US" dirty="0">
                    <a:solidFill>
                      <a:schemeClr val="bg1">
                        <a:lumMod val="75000"/>
                      </a:schemeClr>
                    </a:solidFill>
                    <a:latin typeface="メイリオ" panose="020B0604030504040204" pitchFamily="50" charset="-128"/>
                    <a:ea typeface="メイリオ" panose="020B0604030504040204" pitchFamily="50" charset="-128"/>
                  </a:rPr>
                  <a:t>２月</a:t>
                </a:r>
                <a:endParaRPr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３星</a:t>
                </a:r>
                <a:endParaRPr kumimoji="1" lang="en-US" altLang="ja-JP" dirty="0">
                  <a:solidFill>
                    <a:schemeClr val="bg1">
                      <a:lumMod val="75000"/>
                    </a:schemeClr>
                  </a:solidFill>
                  <a:latin typeface="メイリオ" panose="020B0604030504040204" pitchFamily="50" charset="-128"/>
                  <a:ea typeface="メイリオ" panose="020B0604030504040204" pitchFamily="50" charset="-128"/>
                </a:endParaRPr>
              </a:p>
              <a:p>
                <a:r>
                  <a:rPr lang="ja-JP" altLang="en-US" dirty="0">
                    <a:solidFill>
                      <a:schemeClr val="bg1">
                        <a:lumMod val="75000"/>
                      </a:schemeClr>
                    </a:solidFill>
                    <a:latin typeface="メイリオ" panose="020B0604030504040204" pitchFamily="50" charset="-128"/>
                    <a:ea typeface="メイリオ" panose="020B0604030504040204" pitchFamily="50" charset="-128"/>
                  </a:rPr>
                  <a:t>↑曲名</a:t>
                </a:r>
                <a:endParaRPr kumimoji="1" lang="ja-JP" altLang="en-US" dirty="0">
                  <a:solidFill>
                    <a:schemeClr val="bg1">
                      <a:lumMod val="75000"/>
                    </a:schemeClr>
                  </a:solidFill>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860CD523-9EF1-8B73-D8BA-30B6D40851F6}"/>
                  </a:ext>
                </a:extLst>
              </p:cNvPr>
              <p:cNvSpPr txBox="1"/>
              <p:nvPr/>
            </p:nvSpPr>
            <p:spPr>
              <a:xfrm>
                <a:off x="8545286" y="2842007"/>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grpSp>
        <p:grpSp>
          <p:nvGrpSpPr>
            <p:cNvPr id="3" name="グループ化 2">
              <a:extLst>
                <a:ext uri="{FF2B5EF4-FFF2-40B4-BE49-F238E27FC236}">
                  <a16:creationId xmlns:a16="http://schemas.microsoft.com/office/drawing/2014/main" id="{1B315EFE-E210-A07C-EA53-B06486F594A4}"/>
                </a:ext>
              </a:extLst>
            </p:cNvPr>
            <p:cNvGrpSpPr/>
            <p:nvPr/>
          </p:nvGrpSpPr>
          <p:grpSpPr>
            <a:xfrm>
              <a:off x="391601" y="2788709"/>
              <a:ext cx="2808514" cy="1020756"/>
              <a:chOff x="76285" y="2777576"/>
              <a:chExt cx="2808514" cy="1020756"/>
            </a:xfrm>
          </p:grpSpPr>
          <p:sp>
            <p:nvSpPr>
              <p:cNvPr id="4" name="テキスト ボックス 3">
                <a:extLst>
                  <a:ext uri="{FF2B5EF4-FFF2-40B4-BE49-F238E27FC236}">
                    <a16:creationId xmlns:a16="http://schemas.microsoft.com/office/drawing/2014/main" id="{D7D4829B-DE1A-9CB9-159A-78D6BF3BFA72}"/>
                  </a:ext>
                </a:extLst>
              </p:cNvPr>
              <p:cNvSpPr txBox="1"/>
              <p:nvPr/>
            </p:nvSpPr>
            <p:spPr>
              <a:xfrm>
                <a:off x="76285" y="3429000"/>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🔍誘蛾灯</a:t>
                </a:r>
              </a:p>
            </p:txBody>
          </p:sp>
          <p:sp>
            <p:nvSpPr>
              <p:cNvPr id="28" name="テキスト ボックス 27">
                <a:extLst>
                  <a:ext uri="{FF2B5EF4-FFF2-40B4-BE49-F238E27FC236}">
                    <a16:creationId xmlns:a16="http://schemas.microsoft.com/office/drawing/2014/main" id="{99DFB725-68D9-1DBB-10B6-FB6CD8648F82}"/>
                  </a:ext>
                </a:extLst>
              </p:cNvPr>
              <p:cNvSpPr txBox="1"/>
              <p:nvPr/>
            </p:nvSpPr>
            <p:spPr>
              <a:xfrm>
                <a:off x="76285" y="2777576"/>
                <a:ext cx="2808514" cy="646331"/>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ホーム画面</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indexhigh.html</a:t>
                </a:r>
                <a:endParaRPr kumimoji="1" lang="ja-JP" altLang="en-US">
                  <a:latin typeface="メイリオ" panose="020B0604030504040204" pitchFamily="50" charset="-128"/>
                  <a:ea typeface="メイリオ" panose="020B0604030504040204" pitchFamily="50" charset="-128"/>
                </a:endParaRPr>
              </a:p>
            </p:txBody>
          </p:sp>
        </p:grpSp>
        <p:sp>
          <p:nvSpPr>
            <p:cNvPr id="29" name="テキスト ボックス 28">
              <a:extLst>
                <a:ext uri="{FF2B5EF4-FFF2-40B4-BE49-F238E27FC236}">
                  <a16:creationId xmlns:a16="http://schemas.microsoft.com/office/drawing/2014/main" id="{661FD89B-9F02-88F0-1945-79173DB3B29B}"/>
                </a:ext>
              </a:extLst>
            </p:cNvPr>
            <p:cNvSpPr txBox="1"/>
            <p:nvPr/>
          </p:nvSpPr>
          <p:spPr>
            <a:xfrm>
              <a:off x="8634683" y="6374341"/>
              <a:ext cx="2808514"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cxnSp>
          <p:nvCxnSpPr>
            <p:cNvPr id="32" name="直線矢印コネクタ 31">
              <a:extLst>
                <a:ext uri="{FF2B5EF4-FFF2-40B4-BE49-F238E27FC236}">
                  <a16:creationId xmlns:a16="http://schemas.microsoft.com/office/drawing/2014/main" id="{68A7EEAA-52AE-A772-8F83-C13FE1C70ADD}"/>
                </a:ext>
              </a:extLst>
            </p:cNvPr>
            <p:cNvCxnSpPr>
              <a:cxnSpLocks/>
            </p:cNvCxnSpPr>
            <p:nvPr/>
          </p:nvCxnSpPr>
          <p:spPr>
            <a:xfrm>
              <a:off x="9220020" y="5874813"/>
              <a:ext cx="818920" cy="0"/>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026E2B81-0843-7F2C-4681-04902DE6AF97}"/>
                </a:ext>
              </a:extLst>
            </p:cNvPr>
            <p:cNvCxnSpPr>
              <a:cxnSpLocks/>
            </p:cNvCxnSpPr>
            <p:nvPr/>
          </p:nvCxnSpPr>
          <p:spPr>
            <a:xfrm flipV="1">
              <a:off x="3876880" y="3752744"/>
              <a:ext cx="0" cy="1533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7110FC68-93B5-716A-ED96-91DC0317CD26}"/>
                </a:ext>
              </a:extLst>
            </p:cNvPr>
            <p:cNvCxnSpPr>
              <a:cxnSpLocks/>
            </p:cNvCxnSpPr>
            <p:nvPr/>
          </p:nvCxnSpPr>
          <p:spPr>
            <a:xfrm>
              <a:off x="3688499" y="3752744"/>
              <a:ext cx="0" cy="15339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CA03320-410E-E4D7-5E57-E114CA062617}"/>
                </a:ext>
              </a:extLst>
            </p:cNvPr>
            <p:cNvCxnSpPr>
              <a:cxnSpLocks/>
            </p:cNvCxnSpPr>
            <p:nvPr/>
          </p:nvCxnSpPr>
          <p:spPr>
            <a:xfrm flipV="1">
              <a:off x="7950061" y="3816763"/>
              <a:ext cx="0" cy="1533965"/>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7" name="グループ化 16">
              <a:extLst>
                <a:ext uri="{FF2B5EF4-FFF2-40B4-BE49-F238E27FC236}">
                  <a16:creationId xmlns:a16="http://schemas.microsoft.com/office/drawing/2014/main" id="{AB18F72B-FEE8-4F17-FF84-D5A012A3CDBC}"/>
                </a:ext>
              </a:extLst>
            </p:cNvPr>
            <p:cNvGrpSpPr/>
            <p:nvPr/>
          </p:nvGrpSpPr>
          <p:grpSpPr>
            <a:xfrm>
              <a:off x="9281989" y="3451374"/>
              <a:ext cx="1957129" cy="1482361"/>
              <a:chOff x="6340809" y="2810308"/>
              <a:chExt cx="1957129" cy="1482361"/>
            </a:xfrm>
          </p:grpSpPr>
          <p:sp>
            <p:nvSpPr>
              <p:cNvPr id="18" name="フリーフォーム: 図形 17">
                <a:extLst>
                  <a:ext uri="{FF2B5EF4-FFF2-40B4-BE49-F238E27FC236}">
                    <a16:creationId xmlns:a16="http://schemas.microsoft.com/office/drawing/2014/main" id="{40B0862B-297D-352E-B9E9-AF860E9C4CC3}"/>
                  </a:ext>
                </a:extLst>
              </p:cNvPr>
              <p:cNvSpPr/>
              <p:nvPr/>
            </p:nvSpPr>
            <p:spPr>
              <a:xfrm rot="18277930">
                <a:off x="6578193" y="2572924"/>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B8F7975D-F289-A183-377D-2E2E9E80059E}"/>
                  </a:ext>
                </a:extLst>
              </p:cNvPr>
              <p:cNvSpPr txBox="1"/>
              <p:nvPr/>
            </p:nvSpPr>
            <p:spPr>
              <a:xfrm>
                <a:off x="6916602" y="3537018"/>
                <a:ext cx="1240970" cy="369332"/>
              </a:xfrm>
              <a:prstGeom prst="rect">
                <a:avLst/>
              </a:prstGeom>
              <a:noFill/>
            </p:spPr>
            <p:txBody>
              <a:bodyPr wrap="square" rtlCol="0">
                <a:spAutoFit/>
              </a:bodyPr>
              <a:lstStyle/>
              <a:p>
                <a:r>
                  <a:rPr kumimoji="1" lang="ja-JP" altLang="en-US" dirty="0">
                    <a:solidFill>
                      <a:schemeClr val="bg1">
                        <a:lumMod val="75000"/>
                      </a:schemeClr>
                    </a:solidFill>
                    <a:latin typeface="メイリオ" panose="020B0604030504040204" pitchFamily="50" charset="-128"/>
                    <a:ea typeface="メイリオ" panose="020B0604030504040204" pitchFamily="50" charset="-128"/>
                  </a:rPr>
                  <a:t>クリック</a:t>
                </a:r>
              </a:p>
            </p:txBody>
          </p:sp>
        </p:grpSp>
        <p:cxnSp>
          <p:nvCxnSpPr>
            <p:cNvPr id="31" name="直線矢印コネクタ 30">
              <a:extLst>
                <a:ext uri="{FF2B5EF4-FFF2-40B4-BE49-F238E27FC236}">
                  <a16:creationId xmlns:a16="http://schemas.microsoft.com/office/drawing/2014/main" id="{D9BE0E6B-63D4-D89D-E77A-08F2FABDF223}"/>
                </a:ext>
              </a:extLst>
            </p:cNvPr>
            <p:cNvCxnSpPr>
              <a:cxnSpLocks/>
            </p:cNvCxnSpPr>
            <p:nvPr/>
          </p:nvCxnSpPr>
          <p:spPr>
            <a:xfrm>
              <a:off x="10151696" y="3152020"/>
              <a:ext cx="0" cy="3128245"/>
            </a:xfrm>
            <a:prstGeom prst="straightConnector1">
              <a:avLst/>
            </a:prstGeom>
            <a:ln>
              <a:solidFill>
                <a:srgbClr val="0070C0"/>
              </a:solidFill>
              <a:tailEnd type="triangle"/>
            </a:ln>
            <a:effectLst>
              <a:glow>
                <a:schemeClr val="accent1"/>
              </a:glow>
            </a:effectLst>
          </p:spPr>
          <p:style>
            <a:lnRef idx="2">
              <a:schemeClr val="accent1"/>
            </a:lnRef>
            <a:fillRef idx="0">
              <a:schemeClr val="accent1"/>
            </a:fillRef>
            <a:effectRef idx="1">
              <a:schemeClr val="accent1"/>
            </a:effectRef>
            <a:fontRef idx="minor">
              <a:schemeClr val="tx1"/>
            </a:fontRef>
          </p:style>
        </p:cxnSp>
      </p:grpSp>
      <p:grpSp>
        <p:nvGrpSpPr>
          <p:cNvPr id="22" name="グループ化 21">
            <a:extLst>
              <a:ext uri="{FF2B5EF4-FFF2-40B4-BE49-F238E27FC236}">
                <a16:creationId xmlns:a16="http://schemas.microsoft.com/office/drawing/2014/main" id="{3C44278E-B40D-E9A1-F6F4-D2BD0F6608B5}"/>
              </a:ext>
            </a:extLst>
          </p:cNvPr>
          <p:cNvGrpSpPr/>
          <p:nvPr/>
        </p:nvGrpSpPr>
        <p:grpSpPr>
          <a:xfrm>
            <a:off x="1822312" y="3347536"/>
            <a:ext cx="1957129" cy="1482361"/>
            <a:chOff x="1506104" y="3338749"/>
            <a:chExt cx="1957129" cy="1482361"/>
          </a:xfrm>
        </p:grpSpPr>
        <p:sp>
          <p:nvSpPr>
            <p:cNvPr id="20" name="フリーフォーム: 図形 19">
              <a:extLst>
                <a:ext uri="{FF2B5EF4-FFF2-40B4-BE49-F238E27FC236}">
                  <a16:creationId xmlns:a16="http://schemas.microsoft.com/office/drawing/2014/main" id="{68C6001C-0C8E-8F00-F9A7-C5C0346C6A30}"/>
                </a:ext>
              </a:extLst>
            </p:cNvPr>
            <p:cNvSpPr/>
            <p:nvPr/>
          </p:nvSpPr>
          <p:spPr>
            <a:xfrm rot="5400000">
              <a:off x="1743488" y="310136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9FE6FA7C-26C2-E78D-F8E0-35BDD68B29D3}"/>
                </a:ext>
              </a:extLst>
            </p:cNvPr>
            <p:cNvSpPr txBox="1"/>
            <p:nvPr/>
          </p:nvSpPr>
          <p:spPr>
            <a:xfrm>
              <a:off x="1760282" y="3636227"/>
              <a:ext cx="1171309" cy="923330"/>
            </a:xfrm>
            <a:prstGeom prst="rect">
              <a:avLst/>
            </a:prstGeom>
            <a:noFill/>
          </p:spPr>
          <p:txBody>
            <a:bodyPr wrap="square" rtlCol="0">
              <a:spAutoFit/>
            </a:bodyPr>
            <a:lstStyle/>
            <a:p>
              <a:r>
                <a:rPr lang="ja-JP" altLang="en-US" b="1">
                  <a:latin typeface="メイリオ" panose="020B0604030504040204" pitchFamily="50" charset="-128"/>
                  <a:ea typeface="メイリオ" panose="020B0604030504040204" pitchFamily="50" charset="-128"/>
                </a:rPr>
                <a:t>公園、</a:t>
              </a:r>
              <a:endParaRPr lang="en-US" altLang="ja-JP" b="1">
                <a:latin typeface="メイリオ" panose="020B0604030504040204" pitchFamily="50" charset="-128"/>
                <a:ea typeface="メイリオ" panose="020B0604030504040204" pitchFamily="50" charset="-128"/>
              </a:endParaRPr>
            </a:p>
            <a:p>
              <a:r>
                <a:rPr kumimoji="1" lang="ja-JP" altLang="en-US" b="1">
                  <a:latin typeface="メイリオ" panose="020B0604030504040204" pitchFamily="50" charset="-128"/>
                  <a:ea typeface="メイリオ" panose="020B0604030504040204" pitchFamily="50" charset="-128"/>
                </a:rPr>
                <a:t>夜、蛾</a:t>
              </a:r>
              <a:endParaRPr kumimoji="1" lang="en-US" altLang="ja-JP" b="1">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同時検索</a:t>
              </a:r>
              <a:endParaRPr kumimoji="1" lang="ja-JP" altLang="en-US">
                <a:latin typeface="メイリオ" panose="020B0604030504040204" pitchFamily="50" charset="-128"/>
                <a:ea typeface="メイリオ" panose="020B0604030504040204" pitchFamily="50" charset="-128"/>
              </a:endParaRPr>
            </a:p>
          </p:txBody>
        </p:sp>
      </p:grpSp>
      <p:cxnSp>
        <p:nvCxnSpPr>
          <p:cNvPr id="11" name="直線矢印コネクタ 10">
            <a:extLst>
              <a:ext uri="{FF2B5EF4-FFF2-40B4-BE49-F238E27FC236}">
                <a16:creationId xmlns:a16="http://schemas.microsoft.com/office/drawing/2014/main" id="{ABBDBF0A-F298-2ED1-4CD6-D11AD6B1856C}"/>
              </a:ext>
            </a:extLst>
          </p:cNvPr>
          <p:cNvCxnSpPr>
            <a:cxnSpLocks/>
          </p:cNvCxnSpPr>
          <p:nvPr/>
        </p:nvCxnSpPr>
        <p:spPr>
          <a:xfrm>
            <a:off x="8102279" y="3058285"/>
            <a:ext cx="739450" cy="490200"/>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41B57652-E8ED-F6FA-EB2C-6EA14A324C4A}"/>
              </a:ext>
            </a:extLst>
          </p:cNvPr>
          <p:cNvCxnSpPr>
            <a:cxnSpLocks/>
            <a:endCxn id="5" idx="1"/>
          </p:cNvCxnSpPr>
          <p:nvPr/>
        </p:nvCxnSpPr>
        <p:spPr>
          <a:xfrm>
            <a:off x="8097106" y="3058285"/>
            <a:ext cx="716178" cy="213645"/>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正方形/長方形 22">
            <a:extLst>
              <a:ext uri="{FF2B5EF4-FFF2-40B4-BE49-F238E27FC236}">
                <a16:creationId xmlns:a16="http://schemas.microsoft.com/office/drawing/2014/main" id="{73EBB452-3C40-0C57-0346-9F67CB3D8307}"/>
              </a:ext>
            </a:extLst>
          </p:cNvPr>
          <p:cNvSpPr/>
          <p:nvPr/>
        </p:nvSpPr>
        <p:spPr>
          <a:xfrm>
            <a:off x="266379" y="1617041"/>
            <a:ext cx="7753281" cy="455030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5" name="直線コネクタ 34">
            <a:extLst>
              <a:ext uri="{FF2B5EF4-FFF2-40B4-BE49-F238E27FC236}">
                <a16:creationId xmlns:a16="http://schemas.microsoft.com/office/drawing/2014/main" id="{68569949-925F-2713-0901-32906B9D24BA}"/>
              </a:ext>
            </a:extLst>
          </p:cNvPr>
          <p:cNvCxnSpPr>
            <a:cxnSpLocks/>
          </p:cNvCxnSpPr>
          <p:nvPr/>
        </p:nvCxnSpPr>
        <p:spPr>
          <a:xfrm>
            <a:off x="10330297" y="6356434"/>
            <a:ext cx="0" cy="403595"/>
          </a:xfrm>
          <a:prstGeom prst="line">
            <a:avLst/>
          </a:prstGeom>
          <a:ln>
            <a:solidFill>
              <a:srgbClr val="0070C0"/>
            </a:solidFill>
            <a:prstDash val="dash"/>
          </a:ln>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2E49F1DE-A9A4-8DF5-BA8F-5D00D4537CBB}"/>
              </a:ext>
            </a:extLst>
          </p:cNvPr>
          <p:cNvCxnSpPr>
            <a:cxnSpLocks/>
          </p:cNvCxnSpPr>
          <p:nvPr/>
        </p:nvCxnSpPr>
        <p:spPr>
          <a:xfrm flipV="1">
            <a:off x="8092491" y="3058285"/>
            <a:ext cx="749238" cy="5566"/>
          </a:xfrm>
          <a:prstGeom prst="straightConnector1">
            <a:avLst/>
          </a:prstGeom>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フリーフォーム: 図形 23">
            <a:extLst>
              <a:ext uri="{FF2B5EF4-FFF2-40B4-BE49-F238E27FC236}">
                <a16:creationId xmlns:a16="http://schemas.microsoft.com/office/drawing/2014/main" id="{DF1CA186-166A-ED42-49F9-6C558578D9AB}"/>
              </a:ext>
            </a:extLst>
          </p:cNvPr>
          <p:cNvSpPr/>
          <p:nvPr/>
        </p:nvSpPr>
        <p:spPr>
          <a:xfrm rot="20241023">
            <a:off x="4821297" y="3959883"/>
            <a:ext cx="1624127" cy="2132530"/>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latin typeface="メイリオ" panose="020B0604030504040204" pitchFamily="50" charset="-128"/>
              <a:ea typeface="メイリオ" panose="020B0604030504040204" pitchFamily="50" charset="-128"/>
            </a:endParaRPr>
          </a:p>
        </p:txBody>
      </p:sp>
      <p:sp>
        <p:nvSpPr>
          <p:cNvPr id="37" name="テキスト ボックス 36">
            <a:extLst>
              <a:ext uri="{FF2B5EF4-FFF2-40B4-BE49-F238E27FC236}">
                <a16:creationId xmlns:a16="http://schemas.microsoft.com/office/drawing/2014/main" id="{5B652D6A-DC1D-7CCF-7853-31C3050A8C86}"/>
              </a:ext>
            </a:extLst>
          </p:cNvPr>
          <p:cNvSpPr txBox="1"/>
          <p:nvPr/>
        </p:nvSpPr>
        <p:spPr>
          <a:xfrm>
            <a:off x="4868785" y="4815902"/>
            <a:ext cx="1820870" cy="923330"/>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単語の</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重要度が高いと判定された！</a:t>
            </a:r>
          </a:p>
        </p:txBody>
      </p:sp>
      <p:sp>
        <p:nvSpPr>
          <p:cNvPr id="38" name="スライド番号プレースホルダー 37">
            <a:extLst>
              <a:ext uri="{FF2B5EF4-FFF2-40B4-BE49-F238E27FC236}">
                <a16:creationId xmlns:a16="http://schemas.microsoft.com/office/drawing/2014/main" id="{5A17927F-BF42-15B5-4A47-A4502CA4A562}"/>
              </a:ext>
            </a:extLst>
          </p:cNvPr>
          <p:cNvSpPr>
            <a:spLocks noGrp="1"/>
          </p:cNvSpPr>
          <p:nvPr>
            <p:ph type="sldNum" sz="quarter" idx="12"/>
          </p:nvPr>
        </p:nvSpPr>
        <p:spPr/>
        <p:txBody>
          <a:bodyPr/>
          <a:lstStyle/>
          <a:p>
            <a:fld id="{89C7EBDD-4667-45BA-9CA7-CF6F054EBD43}" type="slidenum">
              <a:rPr lang="ja-JP" altLang="en-US" smtClean="0"/>
              <a:pPr/>
              <a:t>32</a:t>
            </a:fld>
            <a:endParaRPr lang="ja-JP" altLang="en-US" dirty="0"/>
          </a:p>
        </p:txBody>
      </p:sp>
      <p:sp>
        <p:nvSpPr>
          <p:cNvPr id="41" name="テキスト ボックス 40">
            <a:extLst>
              <a:ext uri="{FF2B5EF4-FFF2-40B4-BE49-F238E27FC236}">
                <a16:creationId xmlns:a16="http://schemas.microsoft.com/office/drawing/2014/main" id="{8AA38EA7-C506-B7AF-B665-E9C1585BAE0D}"/>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16407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52BAE3B1-F727-CE1D-9450-CBB1C4138594}"/>
              </a:ext>
            </a:extLst>
          </p:cNvPr>
          <p:cNvSpPr>
            <a:spLocks noGrp="1"/>
          </p:cNvSpPr>
          <p:nvPr>
            <p:ph idx="1"/>
          </p:nvPr>
        </p:nvSpPr>
        <p:spPr>
          <a:xfrm>
            <a:off x="762000" y="1880053"/>
            <a:ext cx="10515600" cy="4351338"/>
          </a:xfrm>
        </p:spPr>
        <p:txBody>
          <a:bodyPr/>
          <a:lstStyle/>
          <a:p>
            <a:pPr algn="l"/>
            <a:endParaRPr lang="en-US" altLang="ja-JP" b="1" i="0" dirty="0">
              <a:solidFill>
                <a:srgbClr val="FF0000"/>
              </a:solidFill>
              <a:effectLst/>
              <a:latin typeface="メイリオ" panose="020B0604030504040204" pitchFamily="50" charset="-128"/>
              <a:ea typeface="メイリオ" panose="020B0604030504040204" pitchFamily="50" charset="-128"/>
            </a:endParaRPr>
          </a:p>
          <a:p>
            <a:pPr algn="l"/>
            <a:r>
              <a:rPr lang="ja-JP" altLang="en-US" b="1" i="0" dirty="0">
                <a:solidFill>
                  <a:srgbClr val="FF0000"/>
                </a:solidFill>
                <a:effectLst/>
                <a:latin typeface="メイリオ" panose="020B0604030504040204" pitchFamily="50" charset="-128"/>
                <a:ea typeface="メイリオ" panose="020B0604030504040204" pitchFamily="50" charset="-128"/>
              </a:rPr>
              <a:t>トークナイズ</a:t>
            </a:r>
            <a:r>
              <a:rPr lang="ja-JP" altLang="en-US" i="0" dirty="0">
                <a:solidFill>
                  <a:srgbClr val="111111"/>
                </a:solidFill>
                <a:effectLst/>
                <a:latin typeface="メイリオ" panose="020B0604030504040204" pitchFamily="50" charset="-128"/>
                <a:ea typeface="メイリオ" panose="020B0604030504040204" pitchFamily="50" charset="-128"/>
              </a:rPr>
              <a:t>（</a:t>
            </a:r>
            <a:r>
              <a:rPr lang="en-US" altLang="ja-JP" i="0" dirty="0" err="1">
                <a:solidFill>
                  <a:srgbClr val="111111"/>
                </a:solidFill>
                <a:effectLst/>
                <a:latin typeface="メイリオ" panose="020B0604030504040204" pitchFamily="50" charset="-128"/>
                <a:ea typeface="メイリオ" panose="020B0604030504040204" pitchFamily="50" charset="-128"/>
              </a:rPr>
              <a:t>Huggingface</a:t>
            </a:r>
            <a:r>
              <a:rPr lang="ja-JP" altLang="en-US" i="0" dirty="0">
                <a:solidFill>
                  <a:srgbClr val="111111"/>
                </a:solidFill>
                <a:effectLst/>
                <a:latin typeface="メイリオ" panose="020B0604030504040204" pitchFamily="50" charset="-128"/>
                <a:ea typeface="メイリオ" panose="020B0604030504040204" pitchFamily="50" charset="-128"/>
              </a:rPr>
              <a:t>で言う）</a:t>
            </a:r>
            <a:r>
              <a:rPr lang="ja-JP" altLang="en-US" b="0" i="0" dirty="0">
                <a:solidFill>
                  <a:srgbClr val="111111"/>
                </a:solidFill>
                <a:effectLst/>
                <a:latin typeface="メイリオ" panose="020B0604030504040204" pitchFamily="50" charset="-128"/>
                <a:ea typeface="メイリオ" panose="020B0604030504040204" pitchFamily="50" charset="-128"/>
              </a:rPr>
              <a:t>：形態素解析を行い、テキストをトークン（単語やサブワードなど）に分割し、それをベクトルに変換すること。</a:t>
            </a:r>
            <a:endParaRPr lang="en-US" altLang="ja-JP" b="0" i="0" dirty="0">
              <a:solidFill>
                <a:srgbClr val="111111"/>
              </a:solidFill>
              <a:effectLst/>
              <a:latin typeface="メイリオ" panose="020B0604030504040204" pitchFamily="50" charset="-128"/>
              <a:ea typeface="メイリオ" panose="020B0604030504040204" pitchFamily="50" charset="-128"/>
            </a:endParaRPr>
          </a:p>
          <a:p>
            <a:pPr algn="l"/>
            <a:endParaRPr lang="ja-JP" altLang="en-US" b="0" i="0" dirty="0">
              <a:solidFill>
                <a:srgbClr val="111111"/>
              </a:solidFill>
              <a:effectLst/>
              <a:latin typeface="メイリオ" panose="020B0604030504040204" pitchFamily="50" charset="-128"/>
              <a:ea typeface="メイリオ" panose="020B0604030504040204" pitchFamily="50" charset="-128"/>
            </a:endParaRPr>
          </a:p>
          <a:p>
            <a:pPr algn="l"/>
            <a:r>
              <a:rPr lang="ja-JP" altLang="en-US" b="1" i="0" dirty="0">
                <a:solidFill>
                  <a:srgbClr val="FF0000"/>
                </a:solidFill>
                <a:effectLst/>
                <a:latin typeface="メイリオ" panose="020B0604030504040204" pitchFamily="50" charset="-128"/>
                <a:ea typeface="メイリオ" panose="020B0604030504040204" pitchFamily="50" charset="-128"/>
              </a:rPr>
              <a:t>バッチ処理</a:t>
            </a:r>
            <a:r>
              <a:rPr lang="ja-JP" altLang="en-US" i="0" dirty="0">
                <a:solidFill>
                  <a:srgbClr val="111111"/>
                </a:solidFill>
                <a:effectLst/>
                <a:latin typeface="メイリオ" panose="020B0604030504040204" pitchFamily="50" charset="-128"/>
                <a:ea typeface="メイリオ" panose="020B0604030504040204" pitchFamily="50" charset="-128"/>
              </a:rPr>
              <a:t>：</a:t>
            </a:r>
            <a:r>
              <a:rPr lang="ja-JP" altLang="en-US" b="0" i="0" dirty="0">
                <a:solidFill>
                  <a:srgbClr val="111111"/>
                </a:solidFill>
                <a:effectLst/>
                <a:latin typeface="メイリオ" panose="020B0604030504040204" pitchFamily="50" charset="-128"/>
                <a:ea typeface="メイリオ" panose="020B0604030504040204" pitchFamily="50" charset="-128"/>
              </a:rPr>
              <a:t>機械学習（特にディープラーニング）において、メモリの効率化と学習の安定性向上のためにデータを複数の小さなグループ（バッチ）に分けて処理すること。</a:t>
            </a:r>
          </a:p>
        </p:txBody>
      </p:sp>
      <p:sp>
        <p:nvSpPr>
          <p:cNvPr id="4" name="スライド番号プレースホルダー 3">
            <a:extLst>
              <a:ext uri="{FF2B5EF4-FFF2-40B4-BE49-F238E27FC236}">
                <a16:creationId xmlns:a16="http://schemas.microsoft.com/office/drawing/2014/main" id="{580E6CC2-63CA-83DA-F18C-E8EA720BBA4C}"/>
              </a:ext>
            </a:extLst>
          </p:cNvPr>
          <p:cNvSpPr>
            <a:spLocks noGrp="1"/>
          </p:cNvSpPr>
          <p:nvPr>
            <p:ph type="sldNum" sz="quarter" idx="12"/>
          </p:nvPr>
        </p:nvSpPr>
        <p:spPr/>
        <p:txBody>
          <a:bodyPr/>
          <a:lstStyle/>
          <a:p>
            <a:fld id="{89C7EBDD-4667-45BA-9CA7-CF6F054EBD43}" type="slidenum">
              <a:rPr lang="ja-JP" altLang="en-US" smtClean="0"/>
              <a:pPr/>
              <a:t>33</a:t>
            </a:fld>
            <a:endParaRPr lang="ja-JP" altLang="en-US" dirty="0"/>
          </a:p>
        </p:txBody>
      </p:sp>
    </p:spTree>
    <p:extLst>
      <p:ext uri="{BB962C8B-B14F-4D97-AF65-F5344CB8AC3E}">
        <p14:creationId xmlns:p14="http://schemas.microsoft.com/office/powerpoint/2010/main" val="248223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C50467-B1D4-B87C-3CFD-6B574A903E3B}"/>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 </a:t>
            </a:r>
            <a:r>
              <a:rPr lang="en-US" altLang="ja-JP" dirty="0" err="1">
                <a:latin typeface="メイリオ" panose="020B0604030504040204" pitchFamily="50" charset="-128"/>
                <a:ea typeface="メイリオ" panose="020B0604030504040204" pitchFamily="50" charset="-128"/>
              </a:rPr>
              <a:t>SimCSE</a:t>
            </a:r>
            <a:r>
              <a:rPr lang="ja-JP" altLang="en-US" dirty="0">
                <a:latin typeface="メイリオ" panose="020B0604030504040204" pitchFamily="50" charset="-128"/>
                <a:ea typeface="メイリオ" panose="020B0604030504040204" pitchFamily="50" charset="-128"/>
              </a:rPr>
              <a:t>について</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E4AB24B1-8DC3-B4C7-4241-B76D56678ADA}"/>
              </a:ext>
            </a:extLst>
          </p:cNvPr>
          <p:cNvSpPr>
            <a:spLocks noGrp="1"/>
          </p:cNvSpPr>
          <p:nvPr>
            <p:ph idx="1"/>
          </p:nvPr>
        </p:nvSpPr>
        <p:spPr>
          <a:xfrm>
            <a:off x="838200" y="1825625"/>
            <a:ext cx="10515600" cy="3383373"/>
          </a:xfrm>
        </p:spPr>
        <p:txBody>
          <a:bodyPr>
            <a:normAutofit/>
          </a:bodyPr>
          <a:lstStyle/>
          <a:p>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を用いた文埋め込み</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a:t>
            </a:r>
            <a:r>
              <a:rPr kumimoji="1" lang="ja-JP" altLang="en-US" b="1" dirty="0">
                <a:solidFill>
                  <a:srgbClr val="FF0000"/>
                </a:solidFill>
                <a:latin typeface="メイリオ" panose="020B0604030504040204" pitchFamily="50" charset="-128"/>
                <a:ea typeface="メイリオ" panose="020B0604030504040204" pitchFamily="50" charset="-128"/>
              </a:rPr>
              <a:t>文埋め込みを生成するためのモデル</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 </a:t>
            </a:r>
            <a:r>
              <a:rPr kumimoji="1" lang="en-US" altLang="ja-JP" dirty="0">
                <a:latin typeface="メイリオ" panose="020B0604030504040204" pitchFamily="50" charset="-128"/>
                <a:ea typeface="メイリオ" panose="020B0604030504040204" pitchFamily="50" charset="-128"/>
              </a:rPr>
              <a:t>BERT</a:t>
            </a:r>
            <a:r>
              <a:rPr lang="ja-JP" altLang="en-US" dirty="0">
                <a:latin typeface="メイリオ" panose="020B0604030504040204" pitchFamily="50" charset="-128"/>
                <a:ea typeface="メイリオ" panose="020B0604030504040204" pitchFamily="50" charset="-128"/>
              </a:rPr>
              <a:t>の</a:t>
            </a:r>
            <a:r>
              <a:rPr kumimoji="1" lang="ja-JP" altLang="en-US" dirty="0">
                <a:latin typeface="メイリオ" panose="020B0604030504040204" pitchFamily="50" charset="-128"/>
                <a:ea typeface="メイリオ" panose="020B0604030504040204" pitchFamily="50" charset="-128"/>
              </a:rPr>
              <a:t>異方性を解消</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dirty="0">
                <a:latin typeface="メイリオ" panose="020B0604030504040204" pitchFamily="50" charset="-128"/>
                <a:ea typeface="メイリオ" panose="020B0604030504040204" pitchFamily="50" charset="-128"/>
              </a:rPr>
              <a:t>異方性：異なる単語や文が似たような埋め込みを持つことがあり、これが検索精度の低下につながる　</a:t>
            </a: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教師なしモデルも存在</a:t>
            </a:r>
            <a:endParaRPr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sz="2800"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2596D05A-71E1-923B-F8B3-C8D83C027D88}"/>
              </a:ext>
            </a:extLst>
          </p:cNvPr>
          <p:cNvSpPr>
            <a:spLocks noGrp="1"/>
          </p:cNvSpPr>
          <p:nvPr>
            <p:ph type="sldNum" sz="quarter" idx="12"/>
          </p:nvPr>
        </p:nvSpPr>
        <p:spPr/>
        <p:txBody>
          <a:bodyPr/>
          <a:lstStyle/>
          <a:p>
            <a:fld id="{89C7EBDD-4667-45BA-9CA7-CF6F054EBD43}" type="slidenum">
              <a:rPr lang="ja-JP" altLang="en-US" smtClean="0"/>
              <a:pPr/>
              <a:t>34</a:t>
            </a:fld>
            <a:endParaRPr lang="ja-JP" altLang="en-US" dirty="0"/>
          </a:p>
        </p:txBody>
      </p:sp>
      <p:sp>
        <p:nvSpPr>
          <p:cNvPr id="6" name="テキスト ボックス 5">
            <a:extLst>
              <a:ext uri="{FF2B5EF4-FFF2-40B4-BE49-F238E27FC236}">
                <a16:creationId xmlns:a16="http://schemas.microsoft.com/office/drawing/2014/main" id="{B3DA165C-FD28-3925-C7BE-624089B105D1}"/>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076751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878D72-7FD5-6296-B613-97A72ED15916}"/>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用語</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類似度</a:t>
            </a:r>
            <a:r>
              <a:rPr kumimoji="1" lang="en-US" altLang="ja-JP"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：文埋め込みとは</a:t>
            </a:r>
          </a:p>
        </p:txBody>
      </p:sp>
      <p:sp>
        <p:nvSpPr>
          <p:cNvPr id="3" name="コンテンツ プレースホルダー 2">
            <a:extLst>
              <a:ext uri="{FF2B5EF4-FFF2-40B4-BE49-F238E27FC236}">
                <a16:creationId xmlns:a16="http://schemas.microsoft.com/office/drawing/2014/main" id="{98CE6A62-44B1-C7DB-7A49-01772EC5C747}"/>
              </a:ext>
            </a:extLst>
          </p:cNvPr>
          <p:cNvSpPr>
            <a:spLocks noGrp="1"/>
          </p:cNvSpPr>
          <p:nvPr>
            <p:ph idx="1"/>
          </p:nvPr>
        </p:nvSpPr>
        <p:spPr/>
        <p:txBody>
          <a:bodyPr/>
          <a:lstStyle/>
          <a:p>
            <a:r>
              <a:rPr kumimoji="1" lang="ja-JP" altLang="en-US">
                <a:latin typeface="メイリオ" panose="020B0604030504040204" pitchFamily="50" charset="-128"/>
                <a:ea typeface="メイリオ" panose="020B0604030504040204" pitchFamily="50" charset="-128"/>
              </a:rPr>
              <a:t>自然言語の単語などに</a:t>
            </a:r>
            <a:r>
              <a:rPr kumimoji="1" lang="ja-JP" altLang="en-US" b="1">
                <a:solidFill>
                  <a:srgbClr val="FF0000"/>
                </a:solidFill>
                <a:latin typeface="メイリオ" panose="020B0604030504040204" pitchFamily="50" charset="-128"/>
                <a:ea typeface="メイリオ" panose="020B0604030504040204" pitchFamily="50" charset="-128"/>
              </a:rPr>
              <a:t>ベクトルを与える</a:t>
            </a:r>
            <a:endParaRPr kumimoji="1" lang="en-US" altLang="ja-JP" b="1">
              <a:solidFill>
                <a:srgbClr val="FF0000"/>
              </a:solidFill>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同じ階層の要素すべて（</a:t>
            </a:r>
            <a:r>
              <a:rPr kumimoji="1" lang="en-US" altLang="ja-JP">
                <a:latin typeface="メイリオ" panose="020B0604030504040204" pitchFamily="50" charset="-128"/>
                <a:ea typeface="メイリオ" panose="020B0604030504040204" pitchFamily="50" charset="-128"/>
              </a:rPr>
              <a:t>Word Embedding</a:t>
            </a:r>
            <a:r>
              <a:rPr kumimoji="1" lang="ja-JP" altLang="en-US">
                <a:latin typeface="メイリオ" panose="020B0604030504040204" pitchFamily="50" charset="-128"/>
                <a:ea typeface="メイリオ" panose="020B0604030504040204" pitchFamily="50" charset="-128"/>
              </a:rPr>
              <a:t>なら単語すべて）が同空間内で、</a:t>
            </a:r>
            <a:r>
              <a:rPr kumimoji="1" lang="ja-JP" altLang="en-US" b="1">
                <a:solidFill>
                  <a:srgbClr val="FF0000"/>
                </a:solidFill>
                <a:latin typeface="メイリオ" panose="020B0604030504040204" pitchFamily="50" charset="-128"/>
                <a:ea typeface="メイリオ" panose="020B0604030504040204" pitchFamily="50" charset="-128"/>
              </a:rPr>
              <a:t>常に同じ次元数</a:t>
            </a:r>
            <a:r>
              <a:rPr kumimoji="1" lang="ja-JP" altLang="en-US">
                <a:latin typeface="メイリオ" panose="020B0604030504040204" pitchFamily="50" charset="-128"/>
                <a:ea typeface="メイリオ" panose="020B0604030504040204" pitchFamily="50" charset="-128"/>
              </a:rPr>
              <a:t>のベクトルで表現</a:t>
            </a:r>
            <a:endParaRPr kumimoji="1" lang="en-US" altLang="ja-JP">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文脈に沿ったもの、</a:t>
            </a:r>
            <a:r>
              <a:rPr lang="ja-JP" altLang="en-US" b="1">
                <a:solidFill>
                  <a:srgbClr val="FF0000"/>
                </a:solidFill>
                <a:latin typeface="メイリオ" panose="020B0604030504040204" pitchFamily="50" charset="-128"/>
                <a:ea typeface="メイリオ" panose="020B0604030504040204" pitchFamily="50" charset="-128"/>
              </a:rPr>
              <a:t>類似性の高い</a:t>
            </a:r>
            <a:r>
              <a:rPr lang="ja-JP" altLang="en-US">
                <a:latin typeface="メイリオ" panose="020B0604030504040204" pitchFamily="50" charset="-128"/>
                <a:ea typeface="メイリオ" panose="020B0604030504040204" pitchFamily="50" charset="-128"/>
              </a:rPr>
              <a:t>単語を</a:t>
            </a:r>
            <a:r>
              <a:rPr lang="ja-JP" altLang="en-US" b="1">
                <a:solidFill>
                  <a:srgbClr val="FF0000"/>
                </a:solidFill>
                <a:latin typeface="メイリオ" panose="020B0604030504040204" pitchFamily="50" charset="-128"/>
                <a:ea typeface="メイリオ" panose="020B0604030504040204" pitchFamily="50" charset="-128"/>
              </a:rPr>
              <a:t>近く</a:t>
            </a:r>
            <a:r>
              <a:rPr lang="ja-JP" altLang="en-US">
                <a:latin typeface="メイリオ" panose="020B0604030504040204" pitchFamily="50" charset="-128"/>
                <a:ea typeface="メイリオ" panose="020B0604030504040204" pitchFamily="50" charset="-128"/>
              </a:rPr>
              <a:t>にマッピング</a:t>
            </a:r>
            <a:endParaRPr kumimoji="1" lang="en-US" altLang="ja-JP">
              <a:latin typeface="メイリオ" panose="020B0604030504040204" pitchFamily="50" charset="-128"/>
              <a:ea typeface="メイリオ" panose="020B0604030504040204" pitchFamily="50" charset="-128"/>
            </a:endParaRPr>
          </a:p>
          <a:p>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メリット：低次元で密、効率的な計算</a:t>
            </a:r>
            <a:endParaRPr lang="en-US" altLang="ja-JP">
              <a:latin typeface="メイリオ" panose="020B0604030504040204" pitchFamily="50" charset="-128"/>
              <a:ea typeface="メイリオ" panose="020B0604030504040204" pitchFamily="50" charset="-128"/>
            </a:endParaRPr>
          </a:p>
        </p:txBody>
      </p:sp>
      <p:sp>
        <p:nvSpPr>
          <p:cNvPr id="4" name="楕円 3">
            <a:extLst>
              <a:ext uri="{FF2B5EF4-FFF2-40B4-BE49-F238E27FC236}">
                <a16:creationId xmlns:a16="http://schemas.microsoft.com/office/drawing/2014/main" id="{933AEE84-A5AA-A3F3-69AC-3209B323AD71}"/>
              </a:ext>
            </a:extLst>
          </p:cNvPr>
          <p:cNvSpPr/>
          <p:nvPr/>
        </p:nvSpPr>
        <p:spPr>
          <a:xfrm>
            <a:off x="8046245" y="4824413"/>
            <a:ext cx="2628900" cy="1771650"/>
          </a:xfrm>
          <a:prstGeom prst="ellipse">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67645D92-E257-5870-C6C4-A5DE69D59B11}"/>
              </a:ext>
            </a:extLst>
          </p:cNvPr>
          <p:cNvSpPr/>
          <p:nvPr/>
        </p:nvSpPr>
        <p:spPr>
          <a:xfrm>
            <a:off x="8634725" y="5248852"/>
            <a:ext cx="300038" cy="300038"/>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1EF8181D-D9DC-3944-17FF-9D7C9ACCA9E7}"/>
              </a:ext>
            </a:extLst>
          </p:cNvPr>
          <p:cNvSpPr/>
          <p:nvPr/>
        </p:nvSpPr>
        <p:spPr>
          <a:xfrm>
            <a:off x="9210676" y="5410200"/>
            <a:ext cx="300038" cy="30003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55C6D332-8264-6D31-7C40-1D3E23A35159}"/>
              </a:ext>
            </a:extLst>
          </p:cNvPr>
          <p:cNvSpPr/>
          <p:nvPr/>
        </p:nvSpPr>
        <p:spPr>
          <a:xfrm>
            <a:off x="9877426" y="6161881"/>
            <a:ext cx="300038" cy="30003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313110A9-3D3F-40FC-E296-A448438E3A08}"/>
              </a:ext>
            </a:extLst>
          </p:cNvPr>
          <p:cNvGrpSpPr/>
          <p:nvPr/>
        </p:nvGrpSpPr>
        <p:grpSpPr>
          <a:xfrm rot="17991853">
            <a:off x="9911462" y="5114098"/>
            <a:ext cx="1377132" cy="1123011"/>
            <a:chOff x="6136905" y="2731725"/>
            <a:chExt cx="1957129" cy="1601010"/>
          </a:xfrm>
        </p:grpSpPr>
        <p:sp>
          <p:nvSpPr>
            <p:cNvPr id="9" name="フリーフォーム: 図形 8">
              <a:extLst>
                <a:ext uri="{FF2B5EF4-FFF2-40B4-BE49-F238E27FC236}">
                  <a16:creationId xmlns:a16="http://schemas.microsoft.com/office/drawing/2014/main" id="{159ADC59-17A7-1633-366E-DFD5707B0DAE}"/>
                </a:ext>
              </a:extLst>
            </p:cNvPr>
            <p:cNvSpPr/>
            <p:nvPr/>
          </p:nvSpPr>
          <p:spPr>
            <a:xfrm rot="18277930">
              <a:off x="6374289" y="249434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0" name="テキスト ボックス 9">
              <a:extLst>
                <a:ext uri="{FF2B5EF4-FFF2-40B4-BE49-F238E27FC236}">
                  <a16:creationId xmlns:a16="http://schemas.microsoft.com/office/drawing/2014/main" id="{8F9455EF-99DE-347F-9CB2-D2549EF71673}"/>
                </a:ext>
              </a:extLst>
            </p:cNvPr>
            <p:cNvSpPr txBox="1"/>
            <p:nvPr/>
          </p:nvSpPr>
          <p:spPr>
            <a:xfrm rot="3608147">
              <a:off x="6791018" y="3527584"/>
              <a:ext cx="1240970" cy="369332"/>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相違</a:t>
              </a:r>
              <a:endParaRPr kumimoji="1" lang="ja-JP" altLang="en-US">
                <a:latin typeface="メイリオ" panose="020B0604030504040204" pitchFamily="50" charset="-128"/>
                <a:ea typeface="メイリオ" panose="020B0604030504040204" pitchFamily="50" charset="-128"/>
              </a:endParaRPr>
            </a:p>
          </p:txBody>
        </p:sp>
      </p:grpSp>
      <p:grpSp>
        <p:nvGrpSpPr>
          <p:cNvPr id="11" name="グループ化 10">
            <a:extLst>
              <a:ext uri="{FF2B5EF4-FFF2-40B4-BE49-F238E27FC236}">
                <a16:creationId xmlns:a16="http://schemas.microsoft.com/office/drawing/2014/main" id="{6612F385-7E37-8DF7-A07A-A3CF7CE76004}"/>
              </a:ext>
            </a:extLst>
          </p:cNvPr>
          <p:cNvGrpSpPr/>
          <p:nvPr/>
        </p:nvGrpSpPr>
        <p:grpSpPr>
          <a:xfrm rot="7496708">
            <a:off x="7539235" y="5353852"/>
            <a:ext cx="1511700" cy="1124849"/>
            <a:chOff x="6119195" y="2741893"/>
            <a:chExt cx="1957129" cy="1482361"/>
          </a:xfrm>
        </p:grpSpPr>
        <p:sp>
          <p:nvSpPr>
            <p:cNvPr id="12" name="フリーフォーム: 図形 11">
              <a:extLst>
                <a:ext uri="{FF2B5EF4-FFF2-40B4-BE49-F238E27FC236}">
                  <a16:creationId xmlns:a16="http://schemas.microsoft.com/office/drawing/2014/main" id="{FFD7965B-8BA3-A35C-15D3-15160033AAC7}"/>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3" name="テキスト ボックス 12">
              <a:extLst>
                <a:ext uri="{FF2B5EF4-FFF2-40B4-BE49-F238E27FC236}">
                  <a16:creationId xmlns:a16="http://schemas.microsoft.com/office/drawing/2014/main" id="{2B7D687A-6350-C24A-22CF-BC5695EFD6A5}"/>
                </a:ext>
              </a:extLst>
            </p:cNvPr>
            <p:cNvSpPr txBox="1"/>
            <p:nvPr/>
          </p:nvSpPr>
          <p:spPr>
            <a:xfrm rot="14103292">
              <a:off x="6618245" y="3243373"/>
              <a:ext cx="1240970" cy="407896"/>
            </a:xfrm>
            <a:prstGeom prst="rect">
              <a:avLst/>
            </a:prstGeom>
            <a:noFill/>
          </p:spPr>
          <p:txBody>
            <a:bodyPr wrap="square" rtlCol="0">
              <a:spAutoFit/>
            </a:bodyPr>
            <a:lstStyle/>
            <a:p>
              <a:r>
                <a:rPr lang="ja-JP" altLang="en-US">
                  <a:latin typeface="メイリオ" panose="020B0604030504040204" pitchFamily="50" charset="-128"/>
                  <a:ea typeface="メイリオ" panose="020B0604030504040204" pitchFamily="50" charset="-128"/>
                </a:rPr>
                <a:t>類似</a:t>
              </a:r>
              <a:endParaRPr kumimoji="1" lang="ja-JP" altLang="en-US">
                <a:latin typeface="メイリオ" panose="020B0604030504040204" pitchFamily="50" charset="-128"/>
                <a:ea typeface="メイリオ" panose="020B0604030504040204" pitchFamily="50" charset="-128"/>
              </a:endParaRPr>
            </a:p>
          </p:txBody>
        </p:sp>
      </p:grpSp>
      <p:cxnSp>
        <p:nvCxnSpPr>
          <p:cNvPr id="15" name="直線矢印コネクタ 14">
            <a:extLst>
              <a:ext uri="{FF2B5EF4-FFF2-40B4-BE49-F238E27FC236}">
                <a16:creationId xmlns:a16="http://schemas.microsoft.com/office/drawing/2014/main" id="{FD865010-2A0E-4E7B-8B50-5DAEDFF21194}"/>
              </a:ext>
            </a:extLst>
          </p:cNvPr>
          <p:cNvCxnSpPr>
            <a:cxnSpLocks/>
            <a:endCxn id="7" idx="1"/>
          </p:cNvCxnSpPr>
          <p:nvPr/>
        </p:nvCxnSpPr>
        <p:spPr>
          <a:xfrm>
            <a:off x="9467281" y="5624448"/>
            <a:ext cx="454085" cy="5813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直線矢印コネクタ 16">
            <a:extLst>
              <a:ext uri="{FF2B5EF4-FFF2-40B4-BE49-F238E27FC236}">
                <a16:creationId xmlns:a16="http://schemas.microsoft.com/office/drawing/2014/main" id="{D54B5A2F-A25C-D7A1-AB9A-24D044001303}"/>
              </a:ext>
            </a:extLst>
          </p:cNvPr>
          <p:cNvCxnSpPr>
            <a:cxnSpLocks/>
          </p:cNvCxnSpPr>
          <p:nvPr/>
        </p:nvCxnSpPr>
        <p:spPr>
          <a:xfrm flipH="1" flipV="1">
            <a:off x="8927150" y="5449290"/>
            <a:ext cx="376483" cy="9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スライド番号プレースホルダー 13">
            <a:extLst>
              <a:ext uri="{FF2B5EF4-FFF2-40B4-BE49-F238E27FC236}">
                <a16:creationId xmlns:a16="http://schemas.microsoft.com/office/drawing/2014/main" id="{0EE052A4-0F1E-3D65-871D-957D4BF490CD}"/>
              </a:ext>
            </a:extLst>
          </p:cNvPr>
          <p:cNvSpPr>
            <a:spLocks noGrp="1"/>
          </p:cNvSpPr>
          <p:nvPr>
            <p:ph type="sldNum" sz="quarter" idx="12"/>
          </p:nvPr>
        </p:nvSpPr>
        <p:spPr/>
        <p:txBody>
          <a:bodyPr/>
          <a:lstStyle/>
          <a:p>
            <a:fld id="{89C7EBDD-4667-45BA-9CA7-CF6F054EBD43}" type="slidenum">
              <a:rPr lang="ja-JP" altLang="en-US" smtClean="0"/>
              <a:pPr/>
              <a:t>35</a:t>
            </a:fld>
            <a:endParaRPr lang="ja-JP" altLang="en-US" dirty="0"/>
          </a:p>
        </p:txBody>
      </p:sp>
      <p:sp>
        <p:nvSpPr>
          <p:cNvPr id="18" name="テキスト ボックス 17">
            <a:extLst>
              <a:ext uri="{FF2B5EF4-FFF2-40B4-BE49-F238E27FC236}">
                <a16:creationId xmlns:a16="http://schemas.microsoft.com/office/drawing/2014/main" id="{96C13ABC-DA46-711D-AD65-54AEEFACD8A2}"/>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180701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楕円 27">
            <a:extLst>
              <a:ext uri="{FF2B5EF4-FFF2-40B4-BE49-F238E27FC236}">
                <a16:creationId xmlns:a16="http://schemas.microsoft.com/office/drawing/2014/main" id="{322356DB-378D-F974-79A3-3905C86DB197}"/>
              </a:ext>
            </a:extLst>
          </p:cNvPr>
          <p:cNvSpPr/>
          <p:nvPr/>
        </p:nvSpPr>
        <p:spPr>
          <a:xfrm>
            <a:off x="9290314" y="4105762"/>
            <a:ext cx="2007859" cy="207229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類似度：日本版</a:t>
            </a:r>
            <a:r>
              <a:rPr kumimoji="1" lang="en-US" altLang="ja-JP" err="1">
                <a:latin typeface="メイリオ" panose="020B0604030504040204" pitchFamily="50" charset="-128"/>
                <a:ea typeface="メイリオ" panose="020B0604030504040204" pitchFamily="50" charset="-128"/>
              </a:rPr>
              <a:t>SimCSE</a:t>
            </a:r>
            <a:r>
              <a:rPr kumimoji="1" lang="ja-JP" altLang="en-US">
                <a:latin typeface="メイリオ" panose="020B0604030504040204" pitchFamily="50" charset="-128"/>
                <a:ea typeface="メイリオ" panose="020B0604030504040204" pitchFamily="50" charset="-128"/>
              </a:rPr>
              <a:t>の作成</a:t>
            </a:r>
          </a:p>
        </p:txBody>
      </p:sp>
      <p:grpSp>
        <p:nvGrpSpPr>
          <p:cNvPr id="12" name="グループ化 11">
            <a:extLst>
              <a:ext uri="{FF2B5EF4-FFF2-40B4-BE49-F238E27FC236}">
                <a16:creationId xmlns:a16="http://schemas.microsoft.com/office/drawing/2014/main" id="{8E17D493-A5B8-4754-A40C-DE6ED367E076}"/>
              </a:ext>
            </a:extLst>
          </p:cNvPr>
          <p:cNvGrpSpPr/>
          <p:nvPr/>
        </p:nvGrpSpPr>
        <p:grpSpPr>
          <a:xfrm>
            <a:off x="1994124" y="2594703"/>
            <a:ext cx="6651198" cy="2831372"/>
            <a:chOff x="1875048" y="3821992"/>
            <a:chExt cx="6651198" cy="2831372"/>
          </a:xfrm>
        </p:grpSpPr>
        <p:grpSp>
          <p:nvGrpSpPr>
            <p:cNvPr id="10" name="グループ化 9">
              <a:extLst>
                <a:ext uri="{FF2B5EF4-FFF2-40B4-BE49-F238E27FC236}">
                  <a16:creationId xmlns:a16="http://schemas.microsoft.com/office/drawing/2014/main" id="{C3DF896A-4BAF-EA2A-046C-0314BF38401C}"/>
                </a:ext>
              </a:extLst>
            </p:cNvPr>
            <p:cNvGrpSpPr/>
            <p:nvPr/>
          </p:nvGrpSpPr>
          <p:grpSpPr>
            <a:xfrm>
              <a:off x="1875048" y="3821992"/>
              <a:ext cx="1790705" cy="731161"/>
              <a:chOff x="593262" y="4015905"/>
              <a:chExt cx="1790705" cy="731161"/>
            </a:xfrm>
          </p:grpSpPr>
          <p:sp>
            <p:nvSpPr>
              <p:cNvPr id="4" name="テキスト ボックス 3">
                <a:extLst>
                  <a:ext uri="{FF2B5EF4-FFF2-40B4-BE49-F238E27FC236}">
                    <a16:creationId xmlns:a16="http://schemas.microsoft.com/office/drawing/2014/main" id="{07E24A0F-D32F-0AD1-93F7-ADD82AC41183}"/>
                  </a:ext>
                </a:extLst>
              </p:cNvPr>
              <p:cNvSpPr txBox="1"/>
              <p:nvPr/>
            </p:nvSpPr>
            <p:spPr>
              <a:xfrm>
                <a:off x="593264" y="4377734"/>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a:t>
                </a:r>
                <a:r>
                  <a:rPr lang="ja-JP" altLang="en-US">
                    <a:latin typeface="メイリオ" panose="020B0604030504040204" pitchFamily="50" charset="-128"/>
                    <a:ea typeface="メイリオ" panose="020B0604030504040204" pitchFamily="50" charset="-128"/>
                  </a:rPr>
                  <a:t>１</a:t>
                </a:r>
                <a:endParaRPr kumimoji="1" lang="ja-JP" altLang="en-US">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F3CA6EB9-5E3B-E0BC-9CCB-F09210A76B2C}"/>
                  </a:ext>
                </a:extLst>
              </p:cNvPr>
              <p:cNvSpPr txBox="1"/>
              <p:nvPr/>
            </p:nvSpPr>
            <p:spPr>
              <a:xfrm>
                <a:off x="593262" y="4015905"/>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前提</a:t>
                </a:r>
                <a:r>
                  <a:rPr lang="ja-JP" altLang="en-US">
                    <a:latin typeface="メイリオ" panose="020B0604030504040204" pitchFamily="50" charset="-128"/>
                    <a:ea typeface="メイリオ" panose="020B0604030504040204" pitchFamily="50" charset="-128"/>
                  </a:rPr>
                  <a:t>１</a:t>
                </a:r>
                <a:endParaRPr kumimoji="1" lang="ja-JP" altLang="en-US">
                  <a:latin typeface="メイリオ" panose="020B0604030504040204" pitchFamily="50" charset="-128"/>
                  <a:ea typeface="メイリオ" panose="020B0604030504040204" pitchFamily="50" charset="-128"/>
                </a:endParaRPr>
              </a:p>
            </p:txBody>
          </p:sp>
        </p:grpSp>
        <p:sp>
          <p:nvSpPr>
            <p:cNvPr id="7" name="テキスト ボックス 6">
              <a:extLst>
                <a:ext uri="{FF2B5EF4-FFF2-40B4-BE49-F238E27FC236}">
                  <a16:creationId xmlns:a16="http://schemas.microsoft.com/office/drawing/2014/main" id="{FE6C62B8-69A3-E321-9488-99FCD68746FD}"/>
                </a:ext>
              </a:extLst>
            </p:cNvPr>
            <p:cNvSpPr txBox="1"/>
            <p:nvPr/>
          </p:nvSpPr>
          <p:spPr>
            <a:xfrm>
              <a:off x="7519296" y="4084826"/>
              <a:ext cx="1006950"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含意 </a:t>
              </a:r>
              <a:r>
                <a:rPr kumimoji="1" lang="en-US" altLang="ja-JP">
                  <a:latin typeface="メイリオ" panose="020B0604030504040204" pitchFamily="50" charset="-128"/>
                  <a:ea typeface="メイリオ" panose="020B0604030504040204" pitchFamily="50" charset="-128"/>
                </a:rPr>
                <a:t>[1,3…]</a:t>
              </a:r>
              <a:endParaRPr kumimoji="1"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D94340E8-1C52-330A-4AC3-D9A57590CDF5}"/>
                </a:ext>
              </a:extLst>
            </p:cNvPr>
            <p:cNvSpPr txBox="1"/>
            <p:nvPr/>
          </p:nvSpPr>
          <p:spPr>
            <a:xfrm>
              <a:off x="7640404" y="5439902"/>
              <a:ext cx="764733" cy="646331"/>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矛盾</a:t>
              </a:r>
              <a:r>
                <a:rPr kumimoji="1" lang="en-US" altLang="ja-JP">
                  <a:latin typeface="メイリオ" panose="020B0604030504040204" pitchFamily="50" charset="-128"/>
                  <a:ea typeface="メイリオ" panose="020B0604030504040204" pitchFamily="50" charset="-128"/>
                </a:rPr>
                <a:t>[2,…</a:t>
              </a:r>
              <a:endParaRPr kumimoji="1" lang="ja-JP" altLang="en-US">
                <a:latin typeface="メイリオ" panose="020B0604030504040204" pitchFamily="50" charset="-128"/>
                <a:ea typeface="メイリオ" panose="020B0604030504040204" pitchFamily="50" charset="-128"/>
              </a:endParaRPr>
            </a:p>
          </p:txBody>
        </p:sp>
        <p:grpSp>
          <p:nvGrpSpPr>
            <p:cNvPr id="11" name="グループ化 10">
              <a:extLst>
                <a:ext uri="{FF2B5EF4-FFF2-40B4-BE49-F238E27FC236}">
                  <a16:creationId xmlns:a16="http://schemas.microsoft.com/office/drawing/2014/main" id="{882DED30-D1A4-A6F0-6A35-BD6FF222540A}"/>
                </a:ext>
              </a:extLst>
            </p:cNvPr>
            <p:cNvGrpSpPr/>
            <p:nvPr/>
          </p:nvGrpSpPr>
          <p:grpSpPr>
            <a:xfrm>
              <a:off x="1875048" y="5914700"/>
              <a:ext cx="1790704" cy="738664"/>
              <a:chOff x="593265" y="5438299"/>
              <a:chExt cx="1790704" cy="738664"/>
            </a:xfrm>
          </p:grpSpPr>
          <p:sp>
            <p:nvSpPr>
              <p:cNvPr id="6" name="テキスト ボックス 5">
                <a:extLst>
                  <a:ext uri="{FF2B5EF4-FFF2-40B4-BE49-F238E27FC236}">
                    <a16:creationId xmlns:a16="http://schemas.microsoft.com/office/drawing/2014/main" id="{2957B823-8920-3C86-62B3-5B87BAC685D1}"/>
                  </a:ext>
                </a:extLst>
              </p:cNvPr>
              <p:cNvSpPr txBox="1"/>
              <p:nvPr/>
            </p:nvSpPr>
            <p:spPr>
              <a:xfrm>
                <a:off x="593265" y="5438299"/>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lang="ja-JP" altLang="en-US">
                    <a:latin typeface="メイリオ" panose="020B0604030504040204" pitchFamily="50" charset="-128"/>
                    <a:ea typeface="メイリオ" panose="020B0604030504040204" pitchFamily="50" charset="-128"/>
                  </a:rPr>
                  <a:t>　前提３</a:t>
                </a:r>
                <a:endParaRPr kumimoji="1" lang="ja-JP" altLang="en-US">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7008D1A3-2EFE-09D8-7FAB-9C3DA4EB9614}"/>
                  </a:ext>
                </a:extLst>
              </p:cNvPr>
              <p:cNvSpPr txBox="1"/>
              <p:nvPr/>
            </p:nvSpPr>
            <p:spPr>
              <a:xfrm>
                <a:off x="593266" y="5807631"/>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a:t>
                </a:r>
                <a:r>
                  <a:rPr lang="ja-JP" altLang="en-US">
                    <a:latin typeface="メイリオ" panose="020B0604030504040204" pitchFamily="50" charset="-128"/>
                    <a:ea typeface="メイリオ" panose="020B0604030504040204" pitchFamily="50" charset="-128"/>
                  </a:rPr>
                  <a:t>３</a:t>
                </a:r>
                <a:endParaRPr kumimoji="1" lang="ja-JP" altLang="en-US">
                  <a:latin typeface="メイリオ" panose="020B0604030504040204" pitchFamily="50" charset="-128"/>
                  <a:ea typeface="メイリオ" panose="020B0604030504040204" pitchFamily="50" charset="-128"/>
                </a:endParaRPr>
              </a:p>
            </p:txBody>
          </p:sp>
        </p:grpSp>
        <p:cxnSp>
          <p:nvCxnSpPr>
            <p:cNvPr id="14" name="直線矢印コネクタ 13">
              <a:extLst>
                <a:ext uri="{FF2B5EF4-FFF2-40B4-BE49-F238E27FC236}">
                  <a16:creationId xmlns:a16="http://schemas.microsoft.com/office/drawing/2014/main" id="{CDC018C2-1ED7-1699-2B46-166BB08C795F}"/>
                </a:ext>
              </a:extLst>
            </p:cNvPr>
            <p:cNvCxnSpPr>
              <a:cxnSpLocks/>
            </p:cNvCxnSpPr>
            <p:nvPr/>
          </p:nvCxnSpPr>
          <p:spPr>
            <a:xfrm>
              <a:off x="4046752" y="4269492"/>
              <a:ext cx="2909219" cy="1345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1F35FC62-D5EA-6EAF-AA4D-C46DB6DE645A}"/>
                </a:ext>
              </a:extLst>
            </p:cNvPr>
            <p:cNvCxnSpPr>
              <a:cxnSpLocks/>
            </p:cNvCxnSpPr>
            <p:nvPr/>
          </p:nvCxnSpPr>
          <p:spPr>
            <a:xfrm flipV="1">
              <a:off x="3897086" y="4269492"/>
              <a:ext cx="2982685" cy="9991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0" name="グループ化 19">
              <a:extLst>
                <a:ext uri="{FF2B5EF4-FFF2-40B4-BE49-F238E27FC236}">
                  <a16:creationId xmlns:a16="http://schemas.microsoft.com/office/drawing/2014/main" id="{F246BA7E-60A8-C62C-4381-1F4AE701E327}"/>
                </a:ext>
              </a:extLst>
            </p:cNvPr>
            <p:cNvGrpSpPr/>
            <p:nvPr/>
          </p:nvGrpSpPr>
          <p:grpSpPr>
            <a:xfrm>
              <a:off x="1875048" y="4818061"/>
              <a:ext cx="1790705" cy="742313"/>
              <a:chOff x="593264" y="5434650"/>
              <a:chExt cx="1790705" cy="742313"/>
            </a:xfrm>
          </p:grpSpPr>
          <p:sp>
            <p:nvSpPr>
              <p:cNvPr id="21" name="テキスト ボックス 20">
                <a:extLst>
                  <a:ext uri="{FF2B5EF4-FFF2-40B4-BE49-F238E27FC236}">
                    <a16:creationId xmlns:a16="http://schemas.microsoft.com/office/drawing/2014/main" id="{6B23BA55-F3C4-F730-5D10-E3501E004A2C}"/>
                  </a:ext>
                </a:extLst>
              </p:cNvPr>
              <p:cNvSpPr txBox="1"/>
              <p:nvPr/>
            </p:nvSpPr>
            <p:spPr>
              <a:xfrm>
                <a:off x="593264" y="5434650"/>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lang="ja-JP" altLang="en-US">
                    <a:latin typeface="メイリオ" panose="020B0604030504040204" pitchFamily="50" charset="-128"/>
                    <a:ea typeface="メイリオ" panose="020B0604030504040204" pitchFamily="50" charset="-128"/>
                  </a:rPr>
                  <a:t>　前提２</a:t>
                </a:r>
                <a:endParaRPr kumimoji="1" lang="ja-JP" altLang="en-US">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1FA18B64-9A10-17F4-95C4-A40E6C9DBD53}"/>
                  </a:ext>
                </a:extLst>
              </p:cNvPr>
              <p:cNvSpPr txBox="1"/>
              <p:nvPr/>
            </p:nvSpPr>
            <p:spPr>
              <a:xfrm>
                <a:off x="593266" y="5807631"/>
                <a:ext cx="179070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JSNLI</a:t>
                </a:r>
                <a:r>
                  <a:rPr kumimoji="1" lang="ja-JP" altLang="en-US">
                    <a:latin typeface="メイリオ" panose="020B0604030504040204" pitchFamily="50" charset="-128"/>
                    <a:ea typeface="メイリオ" panose="020B0604030504040204" pitchFamily="50" charset="-128"/>
                  </a:rPr>
                  <a:t>　仮説２</a:t>
                </a:r>
              </a:p>
            </p:txBody>
          </p:sp>
        </p:grpSp>
        <p:cxnSp>
          <p:nvCxnSpPr>
            <p:cNvPr id="23" name="直線矢印コネクタ 22">
              <a:extLst>
                <a:ext uri="{FF2B5EF4-FFF2-40B4-BE49-F238E27FC236}">
                  <a16:creationId xmlns:a16="http://schemas.microsoft.com/office/drawing/2014/main" id="{5D59971F-DA9F-05EF-9EB8-EDEE8282AB63}"/>
                </a:ext>
              </a:extLst>
            </p:cNvPr>
            <p:cNvCxnSpPr>
              <a:cxnSpLocks/>
            </p:cNvCxnSpPr>
            <p:nvPr/>
          </p:nvCxnSpPr>
          <p:spPr>
            <a:xfrm flipV="1">
              <a:off x="4046751" y="4368487"/>
              <a:ext cx="2827552" cy="1935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 name="グループ化 12">
            <a:extLst>
              <a:ext uri="{FF2B5EF4-FFF2-40B4-BE49-F238E27FC236}">
                <a16:creationId xmlns:a16="http://schemas.microsoft.com/office/drawing/2014/main" id="{9489564E-ACDA-1B40-33A2-471C2D43BD96}"/>
              </a:ext>
            </a:extLst>
          </p:cNvPr>
          <p:cNvGrpSpPr/>
          <p:nvPr/>
        </p:nvGrpSpPr>
        <p:grpSpPr>
          <a:xfrm>
            <a:off x="8655085" y="1410615"/>
            <a:ext cx="2736815" cy="2182305"/>
            <a:chOff x="8629776" y="1263920"/>
            <a:chExt cx="1957129" cy="1482361"/>
          </a:xfrm>
        </p:grpSpPr>
        <p:sp>
          <p:nvSpPr>
            <p:cNvPr id="15" name="フリーフォーム: 図形 14">
              <a:extLst>
                <a:ext uri="{FF2B5EF4-FFF2-40B4-BE49-F238E27FC236}">
                  <a16:creationId xmlns:a16="http://schemas.microsoft.com/office/drawing/2014/main" id="{8A27F988-F7CF-613C-CD5D-9220E13AD827}"/>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AF40A4ED-AE3B-BC76-6DF9-2576F76FEC11}"/>
                </a:ext>
              </a:extLst>
            </p:cNvPr>
            <p:cNvSpPr txBox="1"/>
            <p:nvPr/>
          </p:nvSpPr>
          <p:spPr>
            <a:xfrm>
              <a:off x="9134842" y="1706888"/>
              <a:ext cx="1435844" cy="480841"/>
            </a:xfrm>
            <a:prstGeom prst="rect">
              <a:avLst/>
            </a:prstGeom>
            <a:noFill/>
            <a:ln>
              <a:noFill/>
            </a:ln>
          </p:spPr>
          <p:txBody>
            <a:bodyPr wrap="square" rtlCol="0">
              <a:spAutoFit/>
            </a:bodyPr>
            <a:lstStyle/>
            <a:p>
              <a:pPr algn="ctr"/>
              <a:r>
                <a:rPr kumimoji="1" lang="ja-JP" altLang="en-US" sz="2000">
                  <a:solidFill>
                    <a:schemeClr val="bg1"/>
                  </a:solidFill>
                  <a:latin typeface="メイリオ" panose="020B0604030504040204" pitchFamily="50" charset="-128"/>
                  <a:ea typeface="メイリオ" panose="020B0604030504040204" pitchFamily="50" charset="-128"/>
                </a:rPr>
                <a:t>教師ありデータ生成</a:t>
              </a:r>
              <a:endParaRPr kumimoji="1" lang="en-US" altLang="ja-JP" sz="2000">
                <a:solidFill>
                  <a:schemeClr val="bg1"/>
                </a:solidFill>
                <a:latin typeface="メイリオ" panose="020B0604030504040204" pitchFamily="50" charset="-128"/>
                <a:ea typeface="メイリオ" panose="020B0604030504040204" pitchFamily="50" charset="-128"/>
              </a:endParaRPr>
            </a:p>
          </p:txBody>
        </p:sp>
      </p:grpSp>
      <p:sp>
        <p:nvSpPr>
          <p:cNvPr id="26" name="テキスト ボックス 25">
            <a:extLst>
              <a:ext uri="{FF2B5EF4-FFF2-40B4-BE49-F238E27FC236}">
                <a16:creationId xmlns:a16="http://schemas.microsoft.com/office/drawing/2014/main" id="{E4AFE7FF-E9A2-77C6-527A-117C6E3A9D79}"/>
              </a:ext>
            </a:extLst>
          </p:cNvPr>
          <p:cNvSpPr txBox="1"/>
          <p:nvPr/>
        </p:nvSpPr>
        <p:spPr>
          <a:xfrm>
            <a:off x="9373500" y="4872077"/>
            <a:ext cx="1933482" cy="707886"/>
          </a:xfrm>
          <a:prstGeom prst="rect">
            <a:avLst/>
          </a:prstGeom>
          <a:noFill/>
          <a:ln>
            <a:noFill/>
          </a:ln>
        </p:spPr>
        <p:txBody>
          <a:bodyPr wrap="square" rtlCol="0">
            <a:spAutoFit/>
          </a:bodyPr>
          <a:lstStyle/>
          <a:p>
            <a:pPr algn="ctr"/>
            <a:r>
              <a:rPr lang="ja-JP" altLang="en-US" sz="2000" dirty="0">
                <a:solidFill>
                  <a:schemeClr val="bg1"/>
                </a:solidFill>
                <a:latin typeface="メイリオ" panose="020B0604030504040204" pitchFamily="50" charset="-128"/>
                <a:ea typeface="メイリオ" panose="020B0604030504040204" pitchFamily="50" charset="-128"/>
              </a:rPr>
              <a:t>分類の学習で</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rPr>
              <a:t>ベクトル生成</a:t>
            </a:r>
            <a:endParaRPr kumimoji="1" lang="en-US" altLang="ja-JP" sz="2000" dirty="0">
              <a:solidFill>
                <a:schemeClr val="bg1"/>
              </a:solidFill>
              <a:latin typeface="メイリオ" panose="020B0604030504040204" pitchFamily="50" charset="-128"/>
              <a:ea typeface="メイリオ" panose="020B0604030504040204" pitchFamily="50" charset="-128"/>
            </a:endParaRPr>
          </a:p>
        </p:txBody>
      </p:sp>
      <p:cxnSp>
        <p:nvCxnSpPr>
          <p:cNvPr id="30" name="直線矢印コネクタ 29">
            <a:extLst>
              <a:ext uri="{FF2B5EF4-FFF2-40B4-BE49-F238E27FC236}">
                <a16:creationId xmlns:a16="http://schemas.microsoft.com/office/drawing/2014/main" id="{6F235DF4-2DB7-D4AD-615A-6A901DBA935E}"/>
              </a:ext>
            </a:extLst>
          </p:cNvPr>
          <p:cNvCxnSpPr>
            <a:cxnSpLocks/>
          </p:cNvCxnSpPr>
          <p:nvPr/>
        </p:nvCxnSpPr>
        <p:spPr>
          <a:xfrm>
            <a:off x="10340241" y="3412075"/>
            <a:ext cx="0" cy="695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544D28CE-FB43-036D-FF3C-A1FCD82D9F45}"/>
              </a:ext>
            </a:extLst>
          </p:cNvPr>
          <p:cNvSpPr>
            <a:spLocks noGrp="1"/>
          </p:cNvSpPr>
          <p:nvPr>
            <p:ph type="sldNum" sz="quarter" idx="12"/>
          </p:nvPr>
        </p:nvSpPr>
        <p:spPr/>
        <p:txBody>
          <a:bodyPr/>
          <a:lstStyle/>
          <a:p>
            <a:fld id="{89C7EBDD-4667-45BA-9CA7-CF6F054EBD43}" type="slidenum">
              <a:rPr lang="ja-JP" altLang="en-US" smtClean="0"/>
              <a:pPr/>
              <a:t>36</a:t>
            </a:fld>
            <a:endParaRPr lang="ja-JP" altLang="en-US" dirty="0"/>
          </a:p>
        </p:txBody>
      </p:sp>
      <p:sp>
        <p:nvSpPr>
          <p:cNvPr id="19" name="テキスト ボックス 18">
            <a:extLst>
              <a:ext uri="{FF2B5EF4-FFF2-40B4-BE49-F238E27FC236}">
                <a16:creationId xmlns:a16="http://schemas.microsoft.com/office/drawing/2014/main" id="{8ADB339B-B99D-F4B2-B0BC-98E4E4719973}"/>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362303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79D29F-48F2-F8D7-A568-0B228961F673}"/>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類似度：日本版</a:t>
            </a:r>
            <a:r>
              <a:rPr kumimoji="1" lang="en-US" altLang="ja-JP" err="1">
                <a:latin typeface="メイリオ" panose="020B0604030504040204" pitchFamily="50" charset="-128"/>
                <a:ea typeface="メイリオ" panose="020B0604030504040204" pitchFamily="50" charset="-128"/>
              </a:rPr>
              <a:t>SimCSE</a:t>
            </a:r>
            <a:r>
              <a:rPr kumimoji="1" lang="ja-JP" altLang="en-US">
                <a:latin typeface="メイリオ" panose="020B0604030504040204" pitchFamily="50" charset="-128"/>
                <a:ea typeface="メイリオ" panose="020B0604030504040204" pitchFamily="50" charset="-128"/>
              </a:rPr>
              <a:t>の作成２</a:t>
            </a:r>
          </a:p>
        </p:txBody>
      </p:sp>
      <p:sp>
        <p:nvSpPr>
          <p:cNvPr id="10" name="テキスト ボックス 9">
            <a:extLst>
              <a:ext uri="{FF2B5EF4-FFF2-40B4-BE49-F238E27FC236}">
                <a16:creationId xmlns:a16="http://schemas.microsoft.com/office/drawing/2014/main" id="{9581BE53-873F-8C9F-C2AE-6FBC39EF2674}"/>
              </a:ext>
            </a:extLst>
          </p:cNvPr>
          <p:cNvSpPr txBox="1"/>
          <p:nvPr/>
        </p:nvSpPr>
        <p:spPr>
          <a:xfrm>
            <a:off x="5385329" y="3481229"/>
            <a:ext cx="738664" cy="1125985"/>
          </a:xfrm>
          <a:prstGeom prst="rect">
            <a:avLst/>
          </a:prstGeom>
          <a:solidFill>
            <a:srgbClr val="7BC759"/>
          </a:solidFill>
          <a:ln>
            <a:solidFill>
              <a:srgbClr val="92D050"/>
            </a:solidFill>
          </a:ln>
        </p:spPr>
        <p:txBody>
          <a:bodyPr vert="eaVert" wrap="square" rtlCol="0">
            <a:spAutoFit/>
          </a:bodyPr>
          <a:lstStyle/>
          <a:p>
            <a:r>
              <a:rPr lang="ja-JP" altLang="en-US">
                <a:solidFill>
                  <a:schemeClr val="bg1"/>
                </a:solidFill>
                <a:latin typeface="メイリオ" panose="020B0604030504040204" pitchFamily="50" charset="-128"/>
                <a:ea typeface="メイリオ" panose="020B0604030504040204" pitchFamily="50" charset="-128"/>
              </a:rPr>
              <a:t>教師あり</a:t>
            </a:r>
            <a:endParaRPr lang="en-US" altLang="ja-JP">
              <a:solidFill>
                <a:schemeClr val="bg1"/>
              </a:solidFill>
              <a:latin typeface="メイリオ" panose="020B0604030504040204" pitchFamily="50" charset="-128"/>
              <a:ea typeface="メイリオ" panose="020B0604030504040204" pitchFamily="50" charset="-128"/>
            </a:endParaRPr>
          </a:p>
          <a:p>
            <a:r>
              <a:rPr lang="ja-JP" altLang="en-US">
                <a:solidFill>
                  <a:schemeClr val="bg1"/>
                </a:solidFill>
                <a:latin typeface="メイリオ" panose="020B0604030504040204" pitchFamily="50" charset="-128"/>
                <a:ea typeface="メイリオ" panose="020B0604030504040204" pitchFamily="50" charset="-128"/>
              </a:rPr>
              <a:t>対照学習</a:t>
            </a:r>
            <a:endParaRPr kumimoji="1" lang="ja-JP" altLang="en-US">
              <a:solidFill>
                <a:schemeClr val="bg1"/>
              </a:solidFill>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441B97CE-DDE6-E31F-404E-0CD95AB227A5}"/>
              </a:ext>
            </a:extLst>
          </p:cNvPr>
          <p:cNvSpPr txBox="1"/>
          <p:nvPr/>
        </p:nvSpPr>
        <p:spPr>
          <a:xfrm>
            <a:off x="2937050" y="4930570"/>
            <a:ext cx="1676400"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トークナイズ</a:t>
            </a:r>
          </a:p>
        </p:txBody>
      </p:sp>
      <p:sp>
        <p:nvSpPr>
          <p:cNvPr id="9" name="テキスト ボックス 8">
            <a:extLst>
              <a:ext uri="{FF2B5EF4-FFF2-40B4-BE49-F238E27FC236}">
                <a16:creationId xmlns:a16="http://schemas.microsoft.com/office/drawing/2014/main" id="{712EBAD0-BBBB-CE9E-C843-2D0BC458C796}"/>
              </a:ext>
            </a:extLst>
          </p:cNvPr>
          <p:cNvSpPr txBox="1"/>
          <p:nvPr/>
        </p:nvSpPr>
        <p:spPr>
          <a:xfrm>
            <a:off x="10596640" y="3849834"/>
            <a:ext cx="1099457" cy="369332"/>
          </a:xfrm>
          <a:prstGeom prst="rect">
            <a:avLst/>
          </a:prstGeom>
          <a:noFill/>
          <a:ln>
            <a:solidFill>
              <a:schemeClr val="tx1"/>
            </a:solidFill>
          </a:ln>
        </p:spPr>
        <p:txBody>
          <a:bodyPr wrap="square" rtlCol="0">
            <a:spAutoFit/>
          </a:bodyPr>
          <a:lstStyle/>
          <a:p>
            <a:r>
              <a:rPr kumimoji="1" lang="en-US" altLang="ja-JP" err="1">
                <a:latin typeface="メイリオ" panose="020B0604030504040204" pitchFamily="50" charset="-128"/>
                <a:ea typeface="メイリオ" panose="020B0604030504040204" pitchFamily="50" charset="-128"/>
              </a:rPr>
              <a:t>SimCSE</a:t>
            </a:r>
            <a:endParaRPr kumimoji="1" lang="ja-JP" altLang="en-US">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E4DAB8C8-6322-6B1C-27EE-0F9547D13AF6}"/>
              </a:ext>
            </a:extLst>
          </p:cNvPr>
          <p:cNvSpPr txBox="1"/>
          <p:nvPr/>
        </p:nvSpPr>
        <p:spPr>
          <a:xfrm>
            <a:off x="1133573" y="2532535"/>
            <a:ext cx="2198083" cy="923330"/>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Tohoku-</a:t>
            </a:r>
            <a:r>
              <a:rPr kumimoji="1" lang="en-US" altLang="ja-JP" err="1">
                <a:latin typeface="メイリオ" panose="020B0604030504040204" pitchFamily="50" charset="-128"/>
                <a:ea typeface="メイリオ" panose="020B0604030504040204" pitchFamily="50" charset="-128"/>
              </a:rPr>
              <a:t>nlp</a:t>
            </a:r>
            <a:r>
              <a:rPr kumimoji="1" lang="en-US" altLang="ja-JP">
                <a:latin typeface="メイリオ" panose="020B0604030504040204" pitchFamily="50" charset="-128"/>
                <a:ea typeface="メイリオ" panose="020B0604030504040204" pitchFamily="50" charset="-128"/>
              </a:rPr>
              <a:t> /bert-base-japanese-v3</a:t>
            </a:r>
          </a:p>
          <a:p>
            <a:r>
              <a:rPr kumimoji="1" lang="ja-JP" altLang="en-US">
                <a:latin typeface="メイリオ" panose="020B0604030504040204" pitchFamily="50" charset="-128"/>
                <a:ea typeface="メイリオ" panose="020B0604030504040204" pitchFamily="50" charset="-128"/>
              </a:rPr>
              <a:t>モデル</a:t>
            </a:r>
          </a:p>
        </p:txBody>
      </p:sp>
      <p:sp>
        <p:nvSpPr>
          <p:cNvPr id="12" name="テキスト ボックス 11">
            <a:extLst>
              <a:ext uri="{FF2B5EF4-FFF2-40B4-BE49-F238E27FC236}">
                <a16:creationId xmlns:a16="http://schemas.microsoft.com/office/drawing/2014/main" id="{BE6DBA33-55BD-8A7B-4176-85F7EE6E0D9A}"/>
              </a:ext>
            </a:extLst>
          </p:cNvPr>
          <p:cNvSpPr txBox="1"/>
          <p:nvPr/>
        </p:nvSpPr>
        <p:spPr>
          <a:xfrm>
            <a:off x="864561" y="4792070"/>
            <a:ext cx="1371601" cy="646331"/>
          </a:xfrm>
          <a:prstGeom prst="rect">
            <a:avLst/>
          </a:prstGeom>
          <a:no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含意、矛盾データ</a:t>
            </a:r>
            <a:endParaRPr kumimoji="1" lang="ja-JP" altLang="en-US">
              <a:latin typeface="メイリオ" panose="020B0604030504040204" pitchFamily="50" charset="-128"/>
              <a:ea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58632EEC-E368-D180-ABC2-23418EF607AC}"/>
              </a:ext>
            </a:extLst>
          </p:cNvPr>
          <p:cNvCxnSpPr>
            <a:cxnSpLocks/>
          </p:cNvCxnSpPr>
          <p:nvPr/>
        </p:nvCxnSpPr>
        <p:spPr>
          <a:xfrm>
            <a:off x="3141350" y="3450209"/>
            <a:ext cx="262520" cy="14907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線矢印コネクタ 14">
            <a:extLst>
              <a:ext uri="{FF2B5EF4-FFF2-40B4-BE49-F238E27FC236}">
                <a16:creationId xmlns:a16="http://schemas.microsoft.com/office/drawing/2014/main" id="{A8E36002-A8BD-31B2-0E52-00924204F827}"/>
              </a:ext>
            </a:extLst>
          </p:cNvPr>
          <p:cNvCxnSpPr>
            <a:cxnSpLocks/>
          </p:cNvCxnSpPr>
          <p:nvPr/>
        </p:nvCxnSpPr>
        <p:spPr>
          <a:xfrm flipV="1">
            <a:off x="4268635" y="4224456"/>
            <a:ext cx="1110399" cy="6952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3139ECD0-93D0-4C1D-60AA-955F14FBCD5E}"/>
              </a:ext>
            </a:extLst>
          </p:cNvPr>
          <p:cNvCxnSpPr>
            <a:cxnSpLocks/>
          </p:cNvCxnSpPr>
          <p:nvPr/>
        </p:nvCxnSpPr>
        <p:spPr>
          <a:xfrm>
            <a:off x="2242457" y="5115236"/>
            <a:ext cx="6949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128722D5-3C58-4C0E-1AE3-0A8F30791140}"/>
              </a:ext>
            </a:extLst>
          </p:cNvPr>
          <p:cNvCxnSpPr>
            <a:cxnSpLocks/>
          </p:cNvCxnSpPr>
          <p:nvPr/>
        </p:nvCxnSpPr>
        <p:spPr>
          <a:xfrm>
            <a:off x="7775861" y="4034500"/>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線矢印コネクタ 5">
            <a:extLst>
              <a:ext uri="{FF2B5EF4-FFF2-40B4-BE49-F238E27FC236}">
                <a16:creationId xmlns:a16="http://schemas.microsoft.com/office/drawing/2014/main" id="{63995EC6-F118-9543-6A4B-5369B964ED4F}"/>
              </a:ext>
            </a:extLst>
          </p:cNvPr>
          <p:cNvCxnSpPr>
            <a:cxnSpLocks/>
          </p:cNvCxnSpPr>
          <p:nvPr/>
        </p:nvCxnSpPr>
        <p:spPr>
          <a:xfrm>
            <a:off x="6131574" y="4035227"/>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BEA05C54-D458-30A4-E30D-5665860A004A}"/>
              </a:ext>
            </a:extLst>
          </p:cNvPr>
          <p:cNvSpPr txBox="1"/>
          <p:nvPr/>
        </p:nvSpPr>
        <p:spPr>
          <a:xfrm>
            <a:off x="7301605" y="3717455"/>
            <a:ext cx="461665" cy="634091"/>
          </a:xfrm>
          <a:prstGeom prst="rect">
            <a:avLst/>
          </a:prstGeom>
          <a:noFill/>
          <a:ln>
            <a:solidFill>
              <a:schemeClr val="tx1"/>
            </a:solidFill>
          </a:ln>
        </p:spPr>
        <p:txBody>
          <a:bodyPr vert="eaVert" wrap="square" rtlCol="0">
            <a:spAutoFit/>
          </a:bodyPr>
          <a:lstStyle/>
          <a:p>
            <a:r>
              <a:rPr lang="ja-JP" altLang="en-US">
                <a:latin typeface="メイリオ" panose="020B0604030504040204" pitchFamily="50" charset="-128"/>
                <a:ea typeface="メイリオ" panose="020B0604030504040204" pitchFamily="50" charset="-128"/>
              </a:rPr>
              <a:t>検証</a:t>
            </a:r>
            <a:endParaRPr kumimoji="1" lang="ja-JP" altLang="en-US">
              <a:latin typeface="メイリオ" panose="020B0604030504040204" pitchFamily="50" charset="-128"/>
              <a:ea typeface="メイリオ" panose="020B0604030504040204" pitchFamily="50" charset="-128"/>
            </a:endParaRPr>
          </a:p>
        </p:txBody>
      </p:sp>
      <p:grpSp>
        <p:nvGrpSpPr>
          <p:cNvPr id="23" name="グループ化 22">
            <a:extLst>
              <a:ext uri="{FF2B5EF4-FFF2-40B4-BE49-F238E27FC236}">
                <a16:creationId xmlns:a16="http://schemas.microsoft.com/office/drawing/2014/main" id="{D2C3D0F8-4E60-AEE4-F0AD-8849FE1C120E}"/>
              </a:ext>
            </a:extLst>
          </p:cNvPr>
          <p:cNvGrpSpPr/>
          <p:nvPr/>
        </p:nvGrpSpPr>
        <p:grpSpPr>
          <a:xfrm rot="19373762">
            <a:off x="5141437" y="1833417"/>
            <a:ext cx="2200028" cy="1482361"/>
            <a:chOff x="8754500" y="1614859"/>
            <a:chExt cx="2200028" cy="1482361"/>
          </a:xfrm>
        </p:grpSpPr>
        <p:sp>
          <p:nvSpPr>
            <p:cNvPr id="16" name="フリーフォーム: 図形 15">
              <a:extLst>
                <a:ext uri="{FF2B5EF4-FFF2-40B4-BE49-F238E27FC236}">
                  <a16:creationId xmlns:a16="http://schemas.microsoft.com/office/drawing/2014/main" id="{65B58515-A3BB-93B8-4C7C-8110DB69CBE0}"/>
                </a:ext>
              </a:extLst>
            </p:cNvPr>
            <p:cNvSpPr/>
            <p:nvPr/>
          </p:nvSpPr>
          <p:spPr>
            <a:xfrm rot="14746732">
              <a:off x="8991884" y="137747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7" name="テキスト ボックス 16">
              <a:extLst>
                <a:ext uri="{FF2B5EF4-FFF2-40B4-BE49-F238E27FC236}">
                  <a16:creationId xmlns:a16="http://schemas.microsoft.com/office/drawing/2014/main" id="{11977E28-73F2-5FF9-EB19-65D1F01AF98C}"/>
                </a:ext>
              </a:extLst>
            </p:cNvPr>
            <p:cNvSpPr txBox="1"/>
            <p:nvPr/>
          </p:nvSpPr>
          <p:spPr>
            <a:xfrm rot="2226238">
              <a:off x="8917210" y="2108679"/>
              <a:ext cx="2037318" cy="400110"/>
            </a:xfrm>
            <a:prstGeom prst="rect">
              <a:avLst/>
            </a:prstGeom>
            <a:noFill/>
            <a:ln>
              <a:noFill/>
            </a:ln>
          </p:spPr>
          <p:txBody>
            <a:bodyPr wrap="square" rtlCol="0">
              <a:spAutoFit/>
            </a:bodyPr>
            <a:lstStyle/>
            <a:p>
              <a:pPr algn="ctr"/>
              <a:r>
                <a:rPr kumimoji="1" lang="en-US" altLang="ja-JP" sz="2000">
                  <a:solidFill>
                    <a:srgbClr val="FFFF00"/>
                  </a:solidFill>
                  <a:latin typeface="メイリオ" panose="020B0604030504040204" pitchFamily="50" charset="-128"/>
                  <a:ea typeface="メイリオ" panose="020B0604030504040204" pitchFamily="50" charset="-128"/>
                </a:rPr>
                <a:t>Tanh(x)</a:t>
              </a:r>
              <a:endParaRPr kumimoji="1" lang="ja-JP" altLang="en-US" sz="2000">
                <a:solidFill>
                  <a:srgbClr val="FFFF00"/>
                </a:solidFill>
                <a:latin typeface="メイリオ" panose="020B0604030504040204" pitchFamily="50" charset="-128"/>
                <a:ea typeface="メイリオ" panose="020B0604030504040204" pitchFamily="50" charset="-128"/>
              </a:endParaRPr>
            </a:p>
          </p:txBody>
        </p:sp>
      </p:grpSp>
      <p:sp>
        <p:nvSpPr>
          <p:cNvPr id="19" name="テキスト ボックス 18">
            <a:extLst>
              <a:ext uri="{FF2B5EF4-FFF2-40B4-BE49-F238E27FC236}">
                <a16:creationId xmlns:a16="http://schemas.microsoft.com/office/drawing/2014/main" id="{1896EA93-6F35-C2A5-0A85-D0110F757479}"/>
              </a:ext>
            </a:extLst>
          </p:cNvPr>
          <p:cNvSpPr txBox="1"/>
          <p:nvPr/>
        </p:nvSpPr>
        <p:spPr>
          <a:xfrm>
            <a:off x="6495555" y="5161920"/>
            <a:ext cx="3984085" cy="830997"/>
          </a:xfrm>
          <a:prstGeom prst="rect">
            <a:avLst/>
          </a:prstGeom>
          <a:noFill/>
          <a:ln w="28575">
            <a:solidFill>
              <a:srgbClr val="00B0F0"/>
            </a:solidFill>
          </a:ln>
        </p:spPr>
        <p:txBody>
          <a:bodyPr wrap="square" rtlCol="0">
            <a:spAutoFit/>
          </a:bodyPr>
          <a:lstStyle/>
          <a:p>
            <a:r>
              <a:rPr kumimoji="1" lang="ja-JP" altLang="en-US" sz="2400" dirty="0">
                <a:latin typeface="メイリオ" panose="020B0604030504040204" pitchFamily="50" charset="-128"/>
                <a:ea typeface="メイリオ" panose="020B0604030504040204" pitchFamily="50" charset="-128"/>
              </a:rPr>
              <a:t>スピアマンの順位相関係数</a:t>
            </a:r>
            <a:r>
              <a:rPr kumimoji="1" lang="en-US" altLang="ja-JP" sz="2400" dirty="0">
                <a:latin typeface="メイリオ" panose="020B0604030504040204" pitchFamily="50" charset="-128"/>
                <a:ea typeface="メイリオ" panose="020B0604030504040204" pitchFamily="50" charset="-128"/>
              </a:rPr>
              <a:t>: 0.812</a:t>
            </a:r>
            <a:endParaRPr kumimoji="1" lang="ja-JP" altLang="en-US" sz="2400" dirty="0"/>
          </a:p>
        </p:txBody>
      </p:sp>
      <p:sp>
        <p:nvSpPr>
          <p:cNvPr id="20" name="テキスト ボックス 19">
            <a:extLst>
              <a:ext uri="{FF2B5EF4-FFF2-40B4-BE49-F238E27FC236}">
                <a16:creationId xmlns:a16="http://schemas.microsoft.com/office/drawing/2014/main" id="{A968D418-4846-E5CD-E05B-C0773DAAF37D}"/>
              </a:ext>
            </a:extLst>
          </p:cNvPr>
          <p:cNvSpPr txBox="1"/>
          <p:nvPr/>
        </p:nvSpPr>
        <p:spPr>
          <a:xfrm>
            <a:off x="8945892" y="3727177"/>
            <a:ext cx="461665" cy="634091"/>
          </a:xfrm>
          <a:prstGeom prst="rect">
            <a:avLst/>
          </a:prstGeom>
          <a:noFill/>
          <a:ln>
            <a:solidFill>
              <a:schemeClr val="tx1"/>
            </a:solidFill>
          </a:ln>
        </p:spPr>
        <p:txBody>
          <a:bodyPr vert="eaVert" wrap="square" rtlCol="0">
            <a:spAutoFit/>
          </a:bodyPr>
          <a:lstStyle/>
          <a:p>
            <a:r>
              <a:rPr kumimoji="1" lang="ja-JP" altLang="en-US">
                <a:latin typeface="メイリオ" panose="020B0604030504040204" pitchFamily="50" charset="-128"/>
                <a:ea typeface="メイリオ" panose="020B0604030504040204" pitchFamily="50" charset="-128"/>
              </a:rPr>
              <a:t>比較</a:t>
            </a:r>
          </a:p>
        </p:txBody>
      </p:sp>
      <p:cxnSp>
        <p:nvCxnSpPr>
          <p:cNvPr id="21" name="直線矢印コネクタ 20">
            <a:extLst>
              <a:ext uri="{FF2B5EF4-FFF2-40B4-BE49-F238E27FC236}">
                <a16:creationId xmlns:a16="http://schemas.microsoft.com/office/drawing/2014/main" id="{538166F0-D47C-C673-A721-0B580DCDD99B}"/>
              </a:ext>
            </a:extLst>
          </p:cNvPr>
          <p:cNvCxnSpPr>
            <a:cxnSpLocks/>
          </p:cNvCxnSpPr>
          <p:nvPr/>
        </p:nvCxnSpPr>
        <p:spPr>
          <a:xfrm>
            <a:off x="9414018" y="4044223"/>
            <a:ext cx="117003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4" name="グループ化 23">
            <a:extLst>
              <a:ext uri="{FF2B5EF4-FFF2-40B4-BE49-F238E27FC236}">
                <a16:creationId xmlns:a16="http://schemas.microsoft.com/office/drawing/2014/main" id="{56C72370-1B94-D806-7E08-55E831728252}"/>
              </a:ext>
            </a:extLst>
          </p:cNvPr>
          <p:cNvGrpSpPr/>
          <p:nvPr/>
        </p:nvGrpSpPr>
        <p:grpSpPr>
          <a:xfrm rot="20146937">
            <a:off x="9052352" y="2119622"/>
            <a:ext cx="2288439" cy="1602510"/>
            <a:chOff x="8914125" y="1162670"/>
            <a:chExt cx="2222398" cy="1482361"/>
          </a:xfrm>
          <a:solidFill>
            <a:srgbClr val="00B0F0"/>
          </a:solidFill>
        </p:grpSpPr>
        <p:sp>
          <p:nvSpPr>
            <p:cNvPr id="25" name="フリーフォーム: 図形 24">
              <a:extLst>
                <a:ext uri="{FF2B5EF4-FFF2-40B4-BE49-F238E27FC236}">
                  <a16:creationId xmlns:a16="http://schemas.microsoft.com/office/drawing/2014/main" id="{0E70D713-5EAD-611C-8429-3D2B5FB4E34D}"/>
                </a:ext>
              </a:extLst>
            </p:cNvPr>
            <p:cNvSpPr/>
            <p:nvPr/>
          </p:nvSpPr>
          <p:spPr>
            <a:xfrm rot="14746732">
              <a:off x="9151509" y="92528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10C11DD5-98F8-2151-673E-9B73651EFB28}"/>
                </a:ext>
              </a:extLst>
            </p:cNvPr>
            <p:cNvSpPr txBox="1"/>
            <p:nvPr/>
          </p:nvSpPr>
          <p:spPr>
            <a:xfrm rot="1453063">
              <a:off x="9099205" y="1652589"/>
              <a:ext cx="2037318" cy="370112"/>
            </a:xfrm>
            <a:prstGeom prst="rect">
              <a:avLst/>
            </a:prstGeom>
            <a:noFill/>
            <a:ln>
              <a:noFill/>
            </a:ln>
          </p:spPr>
          <p:txBody>
            <a:bodyPr wrap="square" rtlCol="0">
              <a:spAutoFit/>
            </a:bodyPr>
            <a:lstStyle/>
            <a:p>
              <a:pPr algn="ctr"/>
              <a:r>
                <a:rPr kumimoji="1" lang="ja-JP" altLang="en-US" sz="2000">
                  <a:solidFill>
                    <a:srgbClr val="FFFF00"/>
                  </a:solidFill>
                  <a:latin typeface="メイリオ" panose="020B0604030504040204" pitchFamily="50" charset="-128"/>
                  <a:ea typeface="メイリオ" panose="020B0604030504040204" pitchFamily="50" charset="-128"/>
                </a:rPr>
                <a:t>スピアマン</a:t>
              </a:r>
              <a:endParaRPr kumimoji="1" lang="en-US" altLang="ja-JP" sz="2000">
                <a:solidFill>
                  <a:srgbClr val="FFFF00"/>
                </a:solidFill>
                <a:latin typeface="メイリオ" panose="020B0604030504040204" pitchFamily="50" charset="-128"/>
                <a:ea typeface="メイリオ" panose="020B0604030504040204" pitchFamily="50" charset="-128"/>
              </a:endParaRPr>
            </a:p>
          </p:txBody>
        </p:sp>
      </p:grpSp>
      <p:grpSp>
        <p:nvGrpSpPr>
          <p:cNvPr id="27" name="グループ化 26">
            <a:extLst>
              <a:ext uri="{FF2B5EF4-FFF2-40B4-BE49-F238E27FC236}">
                <a16:creationId xmlns:a16="http://schemas.microsoft.com/office/drawing/2014/main" id="{A7EEDCC2-1B62-1339-3D7D-ADF47A2C7042}"/>
              </a:ext>
            </a:extLst>
          </p:cNvPr>
          <p:cNvGrpSpPr/>
          <p:nvPr/>
        </p:nvGrpSpPr>
        <p:grpSpPr>
          <a:xfrm rot="19740080">
            <a:off x="7099327" y="2088133"/>
            <a:ext cx="2212979" cy="1482361"/>
            <a:chOff x="8914125" y="1162670"/>
            <a:chExt cx="2212979" cy="1482361"/>
          </a:xfrm>
        </p:grpSpPr>
        <p:sp>
          <p:nvSpPr>
            <p:cNvPr id="28" name="フリーフォーム: 図形 27">
              <a:extLst>
                <a:ext uri="{FF2B5EF4-FFF2-40B4-BE49-F238E27FC236}">
                  <a16:creationId xmlns:a16="http://schemas.microsoft.com/office/drawing/2014/main" id="{754A99B6-72F6-B480-A376-AFEFDF712C9A}"/>
                </a:ext>
              </a:extLst>
            </p:cNvPr>
            <p:cNvSpPr/>
            <p:nvPr/>
          </p:nvSpPr>
          <p:spPr>
            <a:xfrm rot="14746732">
              <a:off x="9151509" y="92528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9" name="テキスト ボックス 28">
              <a:extLst>
                <a:ext uri="{FF2B5EF4-FFF2-40B4-BE49-F238E27FC236}">
                  <a16:creationId xmlns:a16="http://schemas.microsoft.com/office/drawing/2014/main" id="{A31D69F3-B18E-A6E3-8ED1-4954F914425D}"/>
                </a:ext>
              </a:extLst>
            </p:cNvPr>
            <p:cNvSpPr txBox="1"/>
            <p:nvPr/>
          </p:nvSpPr>
          <p:spPr>
            <a:xfrm rot="1859920">
              <a:off x="9089786" y="1307617"/>
              <a:ext cx="2037318" cy="1015663"/>
            </a:xfrm>
            <a:prstGeom prst="rect">
              <a:avLst/>
            </a:prstGeom>
            <a:noFill/>
            <a:ln>
              <a:noFill/>
            </a:ln>
          </p:spPr>
          <p:txBody>
            <a:bodyPr wrap="square" rtlCol="0">
              <a:spAutoFit/>
            </a:bodyPr>
            <a:lstStyle/>
            <a:p>
              <a:pPr algn="ctr"/>
              <a:r>
                <a:rPr kumimoji="1" lang="en-US" altLang="ja-JP" sz="2000">
                  <a:solidFill>
                    <a:schemeClr val="bg1"/>
                  </a:solidFill>
                  <a:latin typeface="メイリオ" panose="020B0604030504040204" pitchFamily="50" charset="-128"/>
                  <a:ea typeface="メイリオ" panose="020B0604030504040204" pitchFamily="50" charset="-128"/>
                </a:rPr>
                <a:t>JSTS</a:t>
              </a:r>
            </a:p>
            <a:p>
              <a:pPr algn="ctr"/>
              <a:r>
                <a:rPr kumimoji="1" lang="ja-JP" altLang="en-US" sz="2000">
                  <a:solidFill>
                    <a:schemeClr val="bg1"/>
                  </a:solidFill>
                  <a:latin typeface="メイリオ" panose="020B0604030504040204" pitchFamily="50" charset="-128"/>
                  <a:ea typeface="メイリオ" panose="020B0604030504040204" pitchFamily="50" charset="-128"/>
                </a:rPr>
                <a:t>コサイン</a:t>
              </a:r>
              <a:endParaRPr kumimoji="1" lang="en-US" altLang="ja-JP" sz="2000">
                <a:solidFill>
                  <a:schemeClr val="bg1"/>
                </a:solidFill>
                <a:latin typeface="メイリオ" panose="020B0604030504040204" pitchFamily="50" charset="-128"/>
                <a:ea typeface="メイリオ" panose="020B0604030504040204" pitchFamily="50" charset="-128"/>
              </a:endParaRPr>
            </a:p>
            <a:p>
              <a:pPr algn="ctr"/>
              <a:r>
                <a:rPr kumimoji="1" lang="ja-JP" altLang="en-US" sz="2000">
                  <a:solidFill>
                    <a:schemeClr val="bg1"/>
                  </a:solidFill>
                  <a:latin typeface="メイリオ" panose="020B0604030504040204" pitchFamily="50" charset="-128"/>
                  <a:ea typeface="メイリオ" panose="020B0604030504040204" pitchFamily="50" charset="-128"/>
                </a:rPr>
                <a:t>類似度</a:t>
              </a:r>
            </a:p>
          </p:txBody>
        </p:sp>
      </p:grpSp>
      <p:cxnSp>
        <p:nvCxnSpPr>
          <p:cNvPr id="34" name="直線矢印コネクタ 33">
            <a:extLst>
              <a:ext uri="{FF2B5EF4-FFF2-40B4-BE49-F238E27FC236}">
                <a16:creationId xmlns:a16="http://schemas.microsoft.com/office/drawing/2014/main" id="{1314076B-AD5C-5E6A-B8AD-F8D487A43065}"/>
              </a:ext>
            </a:extLst>
          </p:cNvPr>
          <p:cNvCxnSpPr>
            <a:cxnSpLocks/>
          </p:cNvCxnSpPr>
          <p:nvPr/>
        </p:nvCxnSpPr>
        <p:spPr>
          <a:xfrm>
            <a:off x="3345413" y="3114642"/>
            <a:ext cx="2045521" cy="8208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36" name="グループ化 35">
            <a:extLst>
              <a:ext uri="{FF2B5EF4-FFF2-40B4-BE49-F238E27FC236}">
                <a16:creationId xmlns:a16="http://schemas.microsoft.com/office/drawing/2014/main" id="{5D9E9E8F-4BCC-C7AA-785D-F778A4B0A83F}"/>
              </a:ext>
            </a:extLst>
          </p:cNvPr>
          <p:cNvGrpSpPr/>
          <p:nvPr/>
        </p:nvGrpSpPr>
        <p:grpSpPr>
          <a:xfrm rot="18508279">
            <a:off x="3352755" y="1438987"/>
            <a:ext cx="1957129" cy="2037318"/>
            <a:chOff x="9049525" y="1096347"/>
            <a:chExt cx="1957129" cy="2037318"/>
          </a:xfrm>
        </p:grpSpPr>
        <p:sp>
          <p:nvSpPr>
            <p:cNvPr id="37" name="フリーフォーム: 図形 36">
              <a:extLst>
                <a:ext uri="{FF2B5EF4-FFF2-40B4-BE49-F238E27FC236}">
                  <a16:creationId xmlns:a16="http://schemas.microsoft.com/office/drawing/2014/main" id="{2D86AC91-6921-6D8C-28AA-41FE29A2EBFB}"/>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620DEB4F-F9D4-F558-1B6C-B30D3F8DD8D8}"/>
                </a:ext>
              </a:extLst>
            </p:cNvPr>
            <p:cNvSpPr txBox="1"/>
            <p:nvPr/>
          </p:nvSpPr>
          <p:spPr>
            <a:xfrm rot="3091721">
              <a:off x="9266427" y="1914951"/>
              <a:ext cx="2037318" cy="400110"/>
            </a:xfrm>
            <a:prstGeom prst="rect">
              <a:avLst/>
            </a:prstGeom>
            <a:noFill/>
            <a:ln>
              <a:noFill/>
            </a:ln>
          </p:spPr>
          <p:txBody>
            <a:bodyPr wrap="square" rtlCol="0">
              <a:spAutoFit/>
            </a:bodyPr>
            <a:lstStyle/>
            <a:p>
              <a:pPr algn="ctr"/>
              <a:r>
                <a:rPr kumimoji="1" lang="ja-JP" altLang="en-US" sz="2000">
                  <a:solidFill>
                    <a:schemeClr val="bg1"/>
                  </a:solidFill>
                  <a:latin typeface="メイリオ" panose="020B0604030504040204" pitchFamily="50" charset="-128"/>
                  <a:ea typeface="メイリオ" panose="020B0604030504040204" pitchFamily="50" charset="-128"/>
                </a:rPr>
                <a:t>エンコーダー</a:t>
              </a:r>
            </a:p>
          </p:txBody>
        </p:sp>
      </p:grpSp>
      <p:sp>
        <p:nvSpPr>
          <p:cNvPr id="3" name="スライド番号プレースホルダー 2">
            <a:extLst>
              <a:ext uri="{FF2B5EF4-FFF2-40B4-BE49-F238E27FC236}">
                <a16:creationId xmlns:a16="http://schemas.microsoft.com/office/drawing/2014/main" id="{FA54E68E-8818-9946-F111-A2D53D8451B6}"/>
              </a:ext>
            </a:extLst>
          </p:cNvPr>
          <p:cNvSpPr>
            <a:spLocks noGrp="1"/>
          </p:cNvSpPr>
          <p:nvPr>
            <p:ph type="sldNum" sz="quarter" idx="12"/>
          </p:nvPr>
        </p:nvSpPr>
        <p:spPr/>
        <p:txBody>
          <a:bodyPr/>
          <a:lstStyle/>
          <a:p>
            <a:fld id="{89C7EBDD-4667-45BA-9CA7-CF6F054EBD43}" type="slidenum">
              <a:rPr lang="ja-JP" altLang="en-US" smtClean="0"/>
              <a:pPr/>
              <a:t>37</a:t>
            </a:fld>
            <a:endParaRPr lang="ja-JP" altLang="en-US" dirty="0"/>
          </a:p>
        </p:txBody>
      </p:sp>
      <p:sp>
        <p:nvSpPr>
          <p:cNvPr id="7" name="テキスト ボックス 6">
            <a:extLst>
              <a:ext uri="{FF2B5EF4-FFF2-40B4-BE49-F238E27FC236}">
                <a16:creationId xmlns:a16="http://schemas.microsoft.com/office/drawing/2014/main" id="{A5C2A0EB-B2C0-4D64-BFE2-7C1D8917EE9A}"/>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053818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9EDF650-7290-5A5A-6477-05E41BC2FA58}"/>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類似度</a:t>
            </a:r>
            <a:r>
              <a:rPr kumimoji="1" lang="en-US" altLang="ja-JP">
                <a:latin typeface="メイリオ" panose="020B0604030504040204" pitchFamily="50" charset="-128"/>
                <a:ea typeface="メイリオ" panose="020B0604030504040204" pitchFamily="50" charset="-128"/>
              </a:rPr>
              <a:t>)</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FAISS</a:t>
            </a:r>
            <a:r>
              <a:rPr kumimoji="1" lang="ja-JP" altLang="en-US">
                <a:latin typeface="メイリオ" panose="020B0604030504040204" pitchFamily="50" charset="-128"/>
                <a:ea typeface="メイリオ" panose="020B0604030504040204" pitchFamily="50" charset="-128"/>
              </a:rPr>
              <a:t>とは</a:t>
            </a:r>
          </a:p>
        </p:txBody>
      </p:sp>
      <p:sp>
        <p:nvSpPr>
          <p:cNvPr id="3" name="コンテンツ プレースホルダー 2">
            <a:extLst>
              <a:ext uri="{FF2B5EF4-FFF2-40B4-BE49-F238E27FC236}">
                <a16:creationId xmlns:a16="http://schemas.microsoft.com/office/drawing/2014/main" id="{E329FEDD-4EBF-67F9-7AAE-C92D1510AD08}"/>
              </a:ext>
            </a:extLst>
          </p:cNvPr>
          <p:cNvSpPr>
            <a:spLocks noGrp="1"/>
          </p:cNvSpPr>
          <p:nvPr>
            <p:ph idx="1"/>
          </p:nvPr>
        </p:nvSpPr>
        <p:spPr/>
        <p:txBody>
          <a:bodyPr>
            <a:normAutofit/>
          </a:bodyPr>
          <a:lstStyle/>
          <a:p>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r>
              <a:rPr lang="ja-JP" altLang="en-US" b="0" i="0" dirty="0">
                <a:solidFill>
                  <a:srgbClr val="111111"/>
                </a:solidFill>
                <a:effectLst/>
                <a:highlight>
                  <a:srgbClr val="F7F7F7"/>
                </a:highlight>
                <a:latin typeface="メイリオ" panose="020B0604030504040204" pitchFamily="50" charset="-128"/>
                <a:ea typeface="メイリオ" panose="020B0604030504040204" pitchFamily="50" charset="-128"/>
              </a:rPr>
              <a:t>大規模なデータセットに対する高速な近似最近傍検索ライブラリ</a:t>
            </a:r>
            <a:endParaRPr lang="en-US" altLang="ja-JP" b="0" i="0" dirty="0">
              <a:solidFill>
                <a:srgbClr val="111111"/>
              </a:solidFill>
              <a:effectLst/>
              <a:highlight>
                <a:srgbClr val="F7F7F7"/>
              </a:highlight>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一般的なテキストの文字列検索：文字列そのものを検索</a:t>
            </a:r>
            <a:endParaRPr kumimoji="1" lang="en-US" altLang="ja-JP" dirty="0">
              <a:latin typeface="メイリオ" panose="020B0604030504040204" pitchFamily="50" charset="-128"/>
              <a:ea typeface="メイリオ" panose="020B0604030504040204" pitchFamily="50" charset="-128"/>
            </a:endParaRPr>
          </a:p>
          <a:p>
            <a:pPr lvl="1"/>
            <a:r>
              <a:rPr kumimoji="1" lang="ja-JP" altLang="en-US" dirty="0">
                <a:latin typeface="メイリオ" panose="020B0604030504040204" pitchFamily="50" charset="-128"/>
                <a:ea typeface="メイリオ" panose="020B0604030504040204" pitchFamily="50" charset="-128"/>
              </a:rPr>
              <a:t>類似検索：似たテキストを検索</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文字列に特化した物でなく、画像などで近似値を求める際にも使われ、</a:t>
            </a:r>
            <a:r>
              <a:rPr lang="ja-JP" altLang="en-US" dirty="0">
                <a:latin typeface="メイリオ" panose="020B0604030504040204" pitchFamily="50" charset="-128"/>
                <a:ea typeface="メイリオ" panose="020B0604030504040204" pitchFamily="50" charset="-128"/>
              </a:rPr>
              <a:t>高速な計算が可能</a:t>
            </a:r>
            <a:endParaRPr kumimoji="1" lang="en-US" altLang="ja-JP" dirty="0">
              <a:latin typeface="メイリオ" panose="020B0604030504040204" pitchFamily="50" charset="-128"/>
              <a:ea typeface="メイリオ" panose="020B0604030504040204" pitchFamily="50" charset="-128"/>
            </a:endParaRPr>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C27D227E-D516-C772-5A21-F7361788551E}"/>
              </a:ext>
            </a:extLst>
          </p:cNvPr>
          <p:cNvSpPr>
            <a:spLocks noGrp="1"/>
          </p:cNvSpPr>
          <p:nvPr>
            <p:ph type="sldNum" sz="quarter" idx="12"/>
          </p:nvPr>
        </p:nvSpPr>
        <p:spPr/>
        <p:txBody>
          <a:bodyPr/>
          <a:lstStyle/>
          <a:p>
            <a:fld id="{89C7EBDD-4667-45BA-9CA7-CF6F054EBD43}" type="slidenum">
              <a:rPr lang="ja-JP" altLang="en-US" smtClean="0"/>
              <a:pPr/>
              <a:t>38</a:t>
            </a:fld>
            <a:endParaRPr lang="ja-JP" altLang="en-US" dirty="0"/>
          </a:p>
        </p:txBody>
      </p:sp>
      <p:sp>
        <p:nvSpPr>
          <p:cNvPr id="8" name="テキスト ボックス 7">
            <a:extLst>
              <a:ext uri="{FF2B5EF4-FFF2-40B4-BE49-F238E27FC236}">
                <a16:creationId xmlns:a16="http://schemas.microsoft.com/office/drawing/2014/main" id="{D8F99391-A773-CCA3-ADFC-B8EE094E18B1}"/>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Tree>
    <p:extLst>
      <p:ext uri="{BB962C8B-B14F-4D97-AF65-F5344CB8AC3E}">
        <p14:creationId xmlns:p14="http://schemas.microsoft.com/office/powerpoint/2010/main" val="2324097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88802D96-2305-7797-9DC2-1DCE21E2FE5B}"/>
              </a:ext>
            </a:extLst>
          </p:cNvPr>
          <p:cNvSpPr>
            <a:spLocks noGrp="1"/>
          </p:cNvSpPr>
          <p:nvPr>
            <p:ph idx="1"/>
          </p:nvPr>
        </p:nvSpPr>
        <p:spPr>
          <a:xfrm>
            <a:off x="838200" y="1825624"/>
            <a:ext cx="10515600" cy="2496005"/>
          </a:xfrm>
        </p:spPr>
        <p:txBody>
          <a:bodyPr>
            <a:normAutofit/>
          </a:bodyPr>
          <a:lstStyle/>
          <a:p>
            <a:pPr marL="514350" indent="-514350">
              <a:buFont typeface="+mj-lt"/>
              <a:buAutoNum type="arabicPeriod"/>
            </a:pPr>
            <a:r>
              <a:rPr lang="en-US" altLang="ja-JP" dirty="0" err="1">
                <a:latin typeface="メイリオ" panose="020B0604030504040204" pitchFamily="50" charset="-128"/>
                <a:ea typeface="メイリオ" panose="020B0604030504040204" pitchFamily="50" charset="-128"/>
              </a:rPr>
              <a:t>S</a:t>
            </a:r>
            <a:r>
              <a:rPr kumimoji="1" lang="en-US" altLang="ja-JP" dirty="0" err="1">
                <a:latin typeface="メイリオ" panose="020B0604030504040204" pitchFamily="50" charset="-128"/>
                <a:ea typeface="メイリオ" panose="020B0604030504040204" pitchFamily="50" charset="-128"/>
              </a:rPr>
              <a:t>imCSE</a:t>
            </a:r>
            <a:r>
              <a:rPr kumimoji="1" lang="ja-JP" altLang="en-US" dirty="0">
                <a:latin typeface="メイリオ" panose="020B0604030504040204" pitchFamily="50" charset="-128"/>
                <a:ea typeface="メイリオ" panose="020B0604030504040204" pitchFamily="50" charset="-128"/>
              </a:rPr>
              <a:t>の文埋め込み（作成過程は</a:t>
            </a:r>
            <a:r>
              <a:rPr kumimoji="1" lang="en-US" altLang="ja-JP" dirty="0">
                <a:latin typeface="メイリオ" panose="020B0604030504040204" pitchFamily="50" charset="-128"/>
                <a:ea typeface="メイリオ" panose="020B0604030504040204" pitchFamily="50" charset="-128"/>
              </a:rPr>
              <a:t>Appendix</a:t>
            </a:r>
            <a:r>
              <a:rPr kumimoji="1" lang="ja-JP" altLang="en-US" dirty="0">
                <a:latin typeface="メイリオ" panose="020B0604030504040204" pitchFamily="50" charset="-128"/>
                <a:ea typeface="メイリオ" panose="020B0604030504040204" pitchFamily="50" charset="-128"/>
              </a:rPr>
              <a:t>）</a:t>
            </a:r>
            <a:endParaRPr kumimoji="1"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 </a:t>
            </a:r>
            <a:r>
              <a:rPr kumimoji="1" lang="en-US" altLang="ja-JP" dirty="0">
                <a:latin typeface="メイリオ" panose="020B0604030504040204" pitchFamily="50" charset="-128"/>
                <a:ea typeface="メイリオ" panose="020B0604030504040204" pitchFamily="50" charset="-128"/>
              </a:rPr>
              <a:t>BERT</a:t>
            </a:r>
            <a:r>
              <a:rPr lang="ja-JP" altLang="en-US" dirty="0">
                <a:latin typeface="メイリオ" panose="020B0604030504040204" pitchFamily="50" charset="-128"/>
                <a:ea typeface="メイリオ" panose="020B0604030504040204" pitchFamily="50" charset="-128"/>
              </a:rPr>
              <a:t>の</a:t>
            </a:r>
            <a:r>
              <a:rPr kumimoji="1" lang="ja-JP" altLang="en-US" b="1" dirty="0">
                <a:solidFill>
                  <a:srgbClr val="FF0000"/>
                </a:solidFill>
                <a:latin typeface="メイリオ" panose="020B0604030504040204" pitchFamily="50" charset="-128"/>
                <a:ea typeface="メイリオ" panose="020B0604030504040204" pitchFamily="50" charset="-128"/>
              </a:rPr>
              <a:t>異なる単語が似たベクトルを持つ</a:t>
            </a:r>
            <a:r>
              <a:rPr kumimoji="1" lang="ja-JP" altLang="en-US" dirty="0">
                <a:latin typeface="メイリオ" panose="020B0604030504040204" pitchFamily="50" charset="-128"/>
                <a:ea typeface="メイリオ" panose="020B0604030504040204" pitchFamily="50" charset="-128"/>
              </a:rPr>
              <a:t>問題を解消</a:t>
            </a:r>
            <a:endParaRPr kumimoji="1" lang="en-US" altLang="ja-JP" dirty="0">
              <a:latin typeface="メイリオ" panose="020B0604030504040204" pitchFamily="50" charset="-128"/>
              <a:ea typeface="メイリオ" panose="020B0604030504040204" pitchFamily="50" charset="-128"/>
            </a:endParaRPr>
          </a:p>
          <a:p>
            <a:pPr marL="457200" lvl="1" indent="0">
              <a:buNone/>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en-US" altLang="ja-JP" dirty="0">
                <a:latin typeface="メイリオ" panose="020B0604030504040204" pitchFamily="50" charset="-128"/>
                <a:ea typeface="メイリオ" panose="020B0604030504040204" pitchFamily="50" charset="-128"/>
              </a:rPr>
              <a:t>FAISS</a:t>
            </a:r>
            <a:r>
              <a:rPr lang="ja-JP" altLang="en-US" dirty="0">
                <a:latin typeface="メイリオ" panose="020B0604030504040204" pitchFamily="50" charset="-128"/>
                <a:ea typeface="メイリオ" panose="020B0604030504040204" pitchFamily="50" charset="-128"/>
              </a:rPr>
              <a:t>による近似最近傍探索</a:t>
            </a:r>
            <a:endParaRPr lang="en-US" altLang="ja-JP" dirty="0">
              <a:latin typeface="メイリオ" panose="020B0604030504040204" pitchFamily="50" charset="-128"/>
              <a:ea typeface="メイリオ" panose="020B0604030504040204" pitchFamily="50" charset="-128"/>
            </a:endParaRPr>
          </a:p>
          <a:p>
            <a:pPr marL="457200" lvl="1" indent="0">
              <a:buNone/>
            </a:pPr>
            <a:r>
              <a:rPr lang="ja-JP" altLang="en-US" dirty="0">
                <a:latin typeface="メイリオ" panose="020B0604030504040204" pitchFamily="50" charset="-128"/>
                <a:ea typeface="メイリオ" panose="020B0604030504040204" pitchFamily="50" charset="-128"/>
              </a:rPr>
              <a:t>メリット：</a:t>
            </a:r>
            <a:r>
              <a:rPr lang="ja-JP" altLang="en-US" b="1" dirty="0">
                <a:solidFill>
                  <a:srgbClr val="FF0000"/>
                </a:solidFill>
                <a:latin typeface="メイリオ" panose="020B0604030504040204" pitchFamily="50" charset="-128"/>
                <a:ea typeface="メイリオ" panose="020B0604030504040204" pitchFamily="50" charset="-128"/>
              </a:rPr>
              <a:t>高速な計算</a:t>
            </a:r>
            <a:r>
              <a:rPr lang="ja-JP" altLang="en-US" dirty="0">
                <a:latin typeface="メイリオ" panose="020B0604030504040204" pitchFamily="50" charset="-128"/>
                <a:ea typeface="メイリオ" panose="020B0604030504040204" pitchFamily="50" charset="-128"/>
              </a:rPr>
              <a:t>が可能</a:t>
            </a:r>
            <a:endParaRPr lang="en-US" altLang="ja-JP" dirty="0">
              <a:latin typeface="メイリオ" panose="020B0604030504040204" pitchFamily="50" charset="-128"/>
              <a:ea typeface="メイリオ" panose="020B0604030504040204" pitchFamily="50" charset="-128"/>
            </a:endParaRPr>
          </a:p>
          <a:p>
            <a:pPr lvl="1">
              <a:buFont typeface="Wingdings" panose="05000000000000000000" pitchFamily="2" charset="2"/>
              <a:buChar char="Ø"/>
            </a:pPr>
            <a:endParaRPr kumimoji="1" lang="ja-JP" altLang="en-US" dirty="0">
              <a:latin typeface="メイリオ" panose="020B0604030504040204" pitchFamily="50" charset="-128"/>
              <a:ea typeface="メイリオ" panose="020B0604030504040204" pitchFamily="50" charset="-128"/>
            </a:endParaRPr>
          </a:p>
        </p:txBody>
      </p:sp>
      <p:sp>
        <p:nvSpPr>
          <p:cNvPr id="5" name="テキスト ボックス 4">
            <a:extLst>
              <a:ext uri="{FF2B5EF4-FFF2-40B4-BE49-F238E27FC236}">
                <a16:creationId xmlns:a16="http://schemas.microsoft.com/office/drawing/2014/main" id="{B4D30877-FA21-40E7-7F59-5E60847B77A5}"/>
              </a:ext>
            </a:extLst>
          </p:cNvPr>
          <p:cNvSpPr txBox="1"/>
          <p:nvPr/>
        </p:nvSpPr>
        <p:spPr>
          <a:xfrm>
            <a:off x="9909145" y="421881"/>
            <a:ext cx="1444655" cy="369332"/>
          </a:xfrm>
          <a:prstGeom prst="rect">
            <a:avLst/>
          </a:prstGeom>
          <a:solidFill>
            <a:srgbClr val="0070C0"/>
          </a:solidFill>
          <a:ln>
            <a:solidFill>
              <a:srgbClr val="0070C0"/>
            </a:solidFill>
          </a:ln>
        </p:spPr>
        <p:txBody>
          <a:bodyPr wrap="square" rtlCol="0">
            <a:spAutoFit/>
          </a:bodyPr>
          <a:lstStyle/>
          <a:p>
            <a:pPr algn="ctr"/>
            <a:r>
              <a:rPr kumimoji="1" lang="en-US" altLang="ja-JP" dirty="0">
                <a:solidFill>
                  <a:schemeClr val="bg1"/>
                </a:solidFill>
              </a:rPr>
              <a:t>song.html</a:t>
            </a:r>
            <a:endParaRPr kumimoji="1" lang="ja-JP" altLang="en-US" dirty="0">
              <a:solidFill>
                <a:schemeClr val="bg1"/>
              </a:solidFill>
            </a:endParaRPr>
          </a:p>
        </p:txBody>
      </p:sp>
      <p:sp>
        <p:nvSpPr>
          <p:cNvPr id="7" name="タイトル 1">
            <a:extLst>
              <a:ext uri="{FF2B5EF4-FFF2-40B4-BE49-F238E27FC236}">
                <a16:creationId xmlns:a16="http://schemas.microsoft.com/office/drawing/2014/main" id="{4C990BDA-7692-D6C3-743E-4EE10657724A}"/>
              </a:ext>
            </a:extLst>
          </p:cNvPr>
          <p:cNvSpPr>
            <a:spLocks noGrp="1"/>
          </p:cNvSpPr>
          <p:nvPr>
            <p:ph type="title"/>
          </p:nvPr>
        </p:nvSpPr>
        <p:spPr>
          <a:xfrm>
            <a:off x="838200" y="365125"/>
            <a:ext cx="10515600" cy="1325563"/>
          </a:xfrm>
        </p:spPr>
        <p:txBody>
          <a:bodyPr/>
          <a:lstStyle/>
          <a:p>
            <a:r>
              <a:rPr kumimoji="1" lang="ja-JP" altLang="en-US">
                <a:latin typeface="メイリオ" panose="020B0604030504040204" pitchFamily="50" charset="-128"/>
                <a:ea typeface="メイリオ" panose="020B0604030504040204" pitchFamily="50" charset="-128"/>
              </a:rPr>
              <a:t>類似度：歌詞の類似度</a:t>
            </a:r>
            <a:endParaRPr kumimoji="1" lang="ja-JP" altLang="en-US"/>
          </a:p>
        </p:txBody>
      </p:sp>
      <p:grpSp>
        <p:nvGrpSpPr>
          <p:cNvPr id="4" name="グループ化 3">
            <a:extLst>
              <a:ext uri="{FF2B5EF4-FFF2-40B4-BE49-F238E27FC236}">
                <a16:creationId xmlns:a16="http://schemas.microsoft.com/office/drawing/2014/main" id="{56B4E717-2660-31C9-A84E-116E5474C225}"/>
              </a:ext>
            </a:extLst>
          </p:cNvPr>
          <p:cNvGrpSpPr/>
          <p:nvPr/>
        </p:nvGrpSpPr>
        <p:grpSpPr>
          <a:xfrm>
            <a:off x="1238392" y="3934968"/>
            <a:ext cx="9185205" cy="2861468"/>
            <a:chOff x="1217843" y="3786482"/>
            <a:chExt cx="9185205" cy="2861468"/>
          </a:xfrm>
        </p:grpSpPr>
        <p:cxnSp>
          <p:nvCxnSpPr>
            <p:cNvPr id="13" name="直線矢印コネクタ 12">
              <a:extLst>
                <a:ext uri="{FF2B5EF4-FFF2-40B4-BE49-F238E27FC236}">
                  <a16:creationId xmlns:a16="http://schemas.microsoft.com/office/drawing/2014/main" id="{134C47A1-BDDC-91A7-1AFB-FD9FE6FFD460}"/>
                </a:ext>
              </a:extLst>
            </p:cNvPr>
            <p:cNvCxnSpPr>
              <a:cxnSpLocks/>
            </p:cNvCxnSpPr>
            <p:nvPr/>
          </p:nvCxnSpPr>
          <p:spPr>
            <a:xfrm>
              <a:off x="4354085" y="5290364"/>
              <a:ext cx="2130804"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13BCF6BF-BF92-8120-6EE8-65095DF4D6AF}"/>
                </a:ext>
              </a:extLst>
            </p:cNvPr>
            <p:cNvCxnSpPr>
              <a:cxnSpLocks/>
            </p:cNvCxnSpPr>
            <p:nvPr/>
          </p:nvCxnSpPr>
          <p:spPr>
            <a:xfrm>
              <a:off x="7991460" y="5290364"/>
              <a:ext cx="1423782" cy="0"/>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1" name="テキスト ボックス 20">
              <a:extLst>
                <a:ext uri="{FF2B5EF4-FFF2-40B4-BE49-F238E27FC236}">
                  <a16:creationId xmlns:a16="http://schemas.microsoft.com/office/drawing/2014/main" id="{FE52BF0B-5F7E-798B-C3C7-3EDC80AAAF76}"/>
                </a:ext>
              </a:extLst>
            </p:cNvPr>
            <p:cNvSpPr txBox="1"/>
            <p:nvPr/>
          </p:nvSpPr>
          <p:spPr>
            <a:xfrm>
              <a:off x="9415242" y="5028754"/>
              <a:ext cx="987806" cy="461665"/>
            </a:xfrm>
            <a:prstGeom prst="rect">
              <a:avLst/>
            </a:prstGeom>
            <a:solidFill>
              <a:srgbClr val="FF0000"/>
            </a:solidFill>
            <a:ln>
              <a:solidFill>
                <a:srgbClr val="FF0000"/>
              </a:solidFill>
            </a:ln>
          </p:spPr>
          <p:txBody>
            <a:bodyPr wrap="square" rtlCol="0">
              <a:spAutoFit/>
            </a:bodyPr>
            <a:lstStyle/>
            <a:p>
              <a:pPr algn="ctr"/>
              <a:r>
                <a:rPr lang="ja-JP" altLang="en-US" sz="2400" dirty="0">
                  <a:solidFill>
                    <a:schemeClr val="bg1"/>
                  </a:solidFill>
                  <a:latin typeface="メイリオ" panose="020B0604030504040204" pitchFamily="50" charset="-128"/>
                  <a:ea typeface="メイリオ" panose="020B0604030504040204" pitchFamily="50" charset="-128"/>
                </a:rPr>
                <a:t>掲載</a:t>
              </a:r>
              <a:endParaRPr lang="en-US" altLang="ja-JP" sz="2400" dirty="0">
                <a:solidFill>
                  <a:schemeClr val="bg1"/>
                </a:solidFill>
                <a:latin typeface="メイリオ" panose="020B0604030504040204" pitchFamily="50" charset="-128"/>
                <a:ea typeface="メイリオ" panose="020B0604030504040204" pitchFamily="50" charset="-128"/>
              </a:endParaRPr>
            </a:p>
          </p:txBody>
        </p:sp>
        <p:grpSp>
          <p:nvGrpSpPr>
            <p:cNvPr id="36" name="グループ化 35">
              <a:extLst>
                <a:ext uri="{FF2B5EF4-FFF2-40B4-BE49-F238E27FC236}">
                  <a16:creationId xmlns:a16="http://schemas.microsoft.com/office/drawing/2014/main" id="{07FF0B2C-31E9-1427-679B-B9543FB0BFB6}"/>
                </a:ext>
              </a:extLst>
            </p:cNvPr>
            <p:cNvGrpSpPr/>
            <p:nvPr/>
          </p:nvGrpSpPr>
          <p:grpSpPr>
            <a:xfrm>
              <a:off x="1217843" y="5007242"/>
              <a:ext cx="1577381" cy="461665"/>
              <a:chOff x="206798" y="4477803"/>
              <a:chExt cx="1577381" cy="461665"/>
            </a:xfrm>
          </p:grpSpPr>
          <p:sp>
            <p:nvSpPr>
              <p:cNvPr id="6" name="テキスト ボックス 5">
                <a:extLst>
                  <a:ext uri="{FF2B5EF4-FFF2-40B4-BE49-F238E27FC236}">
                    <a16:creationId xmlns:a16="http://schemas.microsoft.com/office/drawing/2014/main" id="{B46936B3-7083-043F-E9C7-847BB8DC9834}"/>
                  </a:ext>
                </a:extLst>
              </p:cNvPr>
              <p:cNvSpPr txBox="1"/>
              <p:nvPr/>
            </p:nvSpPr>
            <p:spPr>
              <a:xfrm>
                <a:off x="206798" y="4477803"/>
                <a:ext cx="895630" cy="461665"/>
              </a:xfrm>
              <a:prstGeom prst="rect">
                <a:avLst/>
              </a:prstGeom>
              <a:noFill/>
              <a:ln>
                <a:solidFill>
                  <a:schemeClr val="tx1"/>
                </a:solidFill>
              </a:ln>
            </p:spPr>
            <p:txBody>
              <a:bodyPr wrap="square" rtlCol="0">
                <a:spAutoFit/>
              </a:bodyPr>
              <a:lstStyle/>
              <a:p>
                <a:r>
                  <a:rPr lang="ja-JP" altLang="en-US" sz="2400" dirty="0">
                    <a:latin typeface="メイリオ" panose="020B0604030504040204" pitchFamily="50" charset="-128"/>
                    <a:ea typeface="メイリオ" panose="020B0604030504040204" pitchFamily="50" charset="-128"/>
                  </a:rPr>
                  <a:t>歌詞</a:t>
                </a:r>
                <a:endParaRPr lang="en-US" altLang="ja-JP" sz="2400"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1555CAF3-A8CB-0730-0B35-E58A46A841C8}"/>
                  </a:ext>
                </a:extLst>
              </p:cNvPr>
              <p:cNvCxnSpPr>
                <a:cxnSpLocks/>
              </p:cNvCxnSpPr>
              <p:nvPr/>
            </p:nvCxnSpPr>
            <p:spPr>
              <a:xfrm>
                <a:off x="1102428" y="4746553"/>
                <a:ext cx="681751" cy="0"/>
              </a:xfrm>
              <a:prstGeom prst="line">
                <a:avLst/>
              </a:prstGeom>
              <a:ln w="28575">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28" name="楕円 27">
              <a:extLst>
                <a:ext uri="{FF2B5EF4-FFF2-40B4-BE49-F238E27FC236}">
                  <a16:creationId xmlns:a16="http://schemas.microsoft.com/office/drawing/2014/main" id="{F6AF396F-DC7F-2A13-308A-A9B1042A23CA}"/>
                </a:ext>
              </a:extLst>
            </p:cNvPr>
            <p:cNvSpPr/>
            <p:nvPr/>
          </p:nvSpPr>
          <p:spPr>
            <a:xfrm>
              <a:off x="2723572" y="3992746"/>
              <a:ext cx="1901313"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文ベクトル</a:t>
              </a:r>
            </a:p>
          </p:txBody>
        </p:sp>
        <p:sp>
          <p:nvSpPr>
            <p:cNvPr id="29" name="楕円 28">
              <a:extLst>
                <a:ext uri="{FF2B5EF4-FFF2-40B4-BE49-F238E27FC236}">
                  <a16:creationId xmlns:a16="http://schemas.microsoft.com/office/drawing/2014/main" id="{09CC31A2-1BAF-B018-7A24-C4B333E8EDE6}"/>
                </a:ext>
              </a:extLst>
            </p:cNvPr>
            <p:cNvSpPr/>
            <p:nvPr/>
          </p:nvSpPr>
          <p:spPr>
            <a:xfrm>
              <a:off x="6278988" y="3992746"/>
              <a:ext cx="1901313"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類似度計算</a:t>
              </a:r>
              <a:endParaRPr kumimoji="1" lang="ja-JP" altLang="en-US" dirty="0">
                <a:latin typeface="メイリオ" panose="020B0604030504040204" pitchFamily="50" charset="-128"/>
                <a:ea typeface="メイリオ" panose="020B0604030504040204" pitchFamily="50" charset="-128"/>
              </a:endParaRPr>
            </a:p>
          </p:txBody>
        </p:sp>
        <p:grpSp>
          <p:nvGrpSpPr>
            <p:cNvPr id="33" name="グループ化 32">
              <a:extLst>
                <a:ext uri="{FF2B5EF4-FFF2-40B4-BE49-F238E27FC236}">
                  <a16:creationId xmlns:a16="http://schemas.microsoft.com/office/drawing/2014/main" id="{DC69B25B-179D-B6B0-4974-A24C66CA7EA0}"/>
                </a:ext>
              </a:extLst>
            </p:cNvPr>
            <p:cNvGrpSpPr/>
            <p:nvPr/>
          </p:nvGrpSpPr>
          <p:grpSpPr>
            <a:xfrm>
              <a:off x="7685462" y="3786482"/>
              <a:ext cx="1957129" cy="1482361"/>
              <a:chOff x="9372488" y="857493"/>
              <a:chExt cx="1957129" cy="1482361"/>
            </a:xfrm>
            <a:solidFill>
              <a:srgbClr val="0070C0"/>
            </a:solidFill>
          </p:grpSpPr>
          <p:sp>
            <p:nvSpPr>
              <p:cNvPr id="34" name="フリーフォーム: 図形 33">
                <a:extLst>
                  <a:ext uri="{FF2B5EF4-FFF2-40B4-BE49-F238E27FC236}">
                    <a16:creationId xmlns:a16="http://schemas.microsoft.com/office/drawing/2014/main" id="{F62FA19E-F449-46DB-9532-63BB2159FFF5}"/>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920D6F83-6973-8F50-A809-13490C5E209C}"/>
                  </a:ext>
                </a:extLst>
              </p:cNvPr>
              <p:cNvSpPr txBox="1"/>
              <p:nvPr/>
            </p:nvSpPr>
            <p:spPr>
              <a:xfrm>
                <a:off x="9827167" y="1305302"/>
                <a:ext cx="1406290" cy="461665"/>
              </a:xfrm>
              <a:prstGeom prst="rect">
                <a:avLst/>
              </a:prstGeom>
              <a:noFill/>
              <a:ln>
                <a:noFill/>
              </a:ln>
            </p:spPr>
            <p:txBody>
              <a:bodyPr wrap="square" rtlCol="0">
                <a:spAutoFit/>
              </a:bodyPr>
              <a:lstStyle/>
              <a:p>
                <a:pPr algn="ctr"/>
                <a:r>
                  <a:rPr kumimoji="1" lang="en-US" altLang="ja-JP" sz="2400">
                    <a:solidFill>
                      <a:schemeClr val="bg1"/>
                    </a:solidFill>
                    <a:latin typeface="メイリオ" panose="020B0604030504040204" pitchFamily="50" charset="-128"/>
                    <a:ea typeface="メイリオ" panose="020B0604030504040204" pitchFamily="50" charset="-128"/>
                  </a:rPr>
                  <a:t>FAISS</a:t>
                </a:r>
                <a:endParaRPr kumimoji="1" lang="ja-JP" altLang="en-US" sz="2400">
                  <a:solidFill>
                    <a:schemeClr val="bg1"/>
                  </a:solidFill>
                  <a:latin typeface="メイリオ" panose="020B0604030504040204" pitchFamily="50" charset="-128"/>
                  <a:ea typeface="メイリオ" panose="020B0604030504040204" pitchFamily="50" charset="-128"/>
                </a:endParaRPr>
              </a:p>
            </p:txBody>
          </p:sp>
        </p:grpSp>
        <p:grpSp>
          <p:nvGrpSpPr>
            <p:cNvPr id="38" name="グループ化 37">
              <a:extLst>
                <a:ext uri="{FF2B5EF4-FFF2-40B4-BE49-F238E27FC236}">
                  <a16:creationId xmlns:a16="http://schemas.microsoft.com/office/drawing/2014/main" id="{59740649-39AA-FDF3-F2DD-41E21BE786F4}"/>
                </a:ext>
              </a:extLst>
            </p:cNvPr>
            <p:cNvGrpSpPr/>
            <p:nvPr/>
          </p:nvGrpSpPr>
          <p:grpSpPr>
            <a:xfrm>
              <a:off x="4286503" y="3793631"/>
              <a:ext cx="1992485" cy="1482361"/>
              <a:chOff x="9372488" y="857493"/>
              <a:chExt cx="1992485" cy="1482361"/>
            </a:xfrm>
            <a:solidFill>
              <a:srgbClr val="0070C0"/>
            </a:solidFill>
          </p:grpSpPr>
          <p:sp>
            <p:nvSpPr>
              <p:cNvPr id="39" name="フリーフォーム: 図形 38">
                <a:extLst>
                  <a:ext uri="{FF2B5EF4-FFF2-40B4-BE49-F238E27FC236}">
                    <a16:creationId xmlns:a16="http://schemas.microsoft.com/office/drawing/2014/main" id="{6E389194-5F01-5041-1518-4495B3F8484D}"/>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0" name="テキスト ボックス 39">
                <a:extLst>
                  <a:ext uri="{FF2B5EF4-FFF2-40B4-BE49-F238E27FC236}">
                    <a16:creationId xmlns:a16="http://schemas.microsoft.com/office/drawing/2014/main" id="{187A720B-741F-1FEA-53C6-80F4F3C171D2}"/>
                  </a:ext>
                </a:extLst>
              </p:cNvPr>
              <p:cNvSpPr txBox="1"/>
              <p:nvPr/>
            </p:nvSpPr>
            <p:spPr>
              <a:xfrm>
                <a:off x="9827167" y="1305302"/>
                <a:ext cx="1537806" cy="461665"/>
              </a:xfrm>
              <a:prstGeom prst="rect">
                <a:avLst/>
              </a:prstGeom>
              <a:noFill/>
              <a:ln>
                <a:noFill/>
              </a:ln>
            </p:spPr>
            <p:txBody>
              <a:bodyPr wrap="square" rtlCol="0">
                <a:spAutoFit/>
              </a:bodyPr>
              <a:lstStyle/>
              <a:p>
                <a:pPr algn="ctr"/>
                <a:r>
                  <a:rPr lang="en-US" altLang="ja-JP" sz="2400" dirty="0" err="1">
                    <a:solidFill>
                      <a:schemeClr val="bg1"/>
                    </a:solidFill>
                    <a:latin typeface="メイリオ" panose="020B0604030504040204" pitchFamily="50" charset="-128"/>
                    <a:ea typeface="メイリオ" panose="020B0604030504040204" pitchFamily="50" charset="-128"/>
                  </a:rPr>
                  <a:t>SimCSE</a:t>
                </a:r>
                <a:endParaRPr kumimoji="1" lang="ja-JP" altLang="en-US" sz="2400" dirty="0">
                  <a:solidFill>
                    <a:schemeClr val="bg1"/>
                  </a:solidFill>
                  <a:latin typeface="メイリオ" panose="020B0604030504040204" pitchFamily="50" charset="-128"/>
                  <a:ea typeface="メイリオ" panose="020B0604030504040204" pitchFamily="50" charset="-128"/>
                </a:endParaRPr>
              </a:p>
            </p:txBody>
          </p:sp>
        </p:grpSp>
      </p:grpSp>
      <p:sp>
        <p:nvSpPr>
          <p:cNvPr id="2" name="スライド番号プレースホルダー 1">
            <a:extLst>
              <a:ext uri="{FF2B5EF4-FFF2-40B4-BE49-F238E27FC236}">
                <a16:creationId xmlns:a16="http://schemas.microsoft.com/office/drawing/2014/main" id="{28A40883-C65F-02AD-F4C6-A53A7175B94C}"/>
              </a:ext>
            </a:extLst>
          </p:cNvPr>
          <p:cNvSpPr>
            <a:spLocks noGrp="1"/>
          </p:cNvSpPr>
          <p:nvPr>
            <p:ph type="sldNum" sz="quarter" idx="12"/>
          </p:nvPr>
        </p:nvSpPr>
        <p:spPr/>
        <p:txBody>
          <a:bodyPr/>
          <a:lstStyle/>
          <a:p>
            <a:fld id="{89C7EBDD-4667-45BA-9CA7-CF6F054EBD43}" type="slidenum">
              <a:rPr lang="ja-JP" altLang="en-US" smtClean="0"/>
              <a:pPr/>
              <a:t>39</a:t>
            </a:fld>
            <a:endParaRPr lang="ja-JP" altLang="en-US" dirty="0"/>
          </a:p>
        </p:txBody>
      </p:sp>
    </p:spTree>
    <p:extLst>
      <p:ext uri="{BB962C8B-B14F-4D97-AF65-F5344CB8AC3E}">
        <p14:creationId xmlns:p14="http://schemas.microsoft.com/office/powerpoint/2010/main" val="1749860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6455" y="269185"/>
            <a:ext cx="11275829" cy="685342"/>
          </a:xfrm>
        </p:spPr>
        <p:txBody>
          <a:bodyPr>
            <a:noAutofit/>
          </a:bodyPr>
          <a:lstStyle/>
          <a:p>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楽曲検索システム</a:t>
            </a:r>
            <a:r>
              <a:rPr kumimoji="1" lang="en-US" altLang="ja-JP"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音楽の隠れ家</a:t>
            </a:r>
            <a:r>
              <a:rPr lang="en-US" altLang="ja-JP" dirty="0">
                <a:latin typeface="メイリオ" panose="020B0604030504040204" pitchFamily="50" charset="-128"/>
                <a:ea typeface="メイリオ" panose="020B0604030504040204" pitchFamily="50" charset="-128"/>
              </a:rPr>
              <a:t>』 (1)</a:t>
            </a:r>
            <a:endParaRPr kumimoji="1" lang="ja-JP" altLang="en-US"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533628508"/>
              </p:ext>
            </p:extLst>
          </p:nvPr>
        </p:nvGraphicFramePr>
        <p:xfrm>
          <a:off x="1095555" y="1224951"/>
          <a:ext cx="9937630" cy="5190481"/>
        </p:xfrm>
        <a:graphic>
          <a:graphicData uri="http://schemas.openxmlformats.org/drawingml/2006/table">
            <a:tbl>
              <a:tblPr firstRow="1" bandRow="1">
                <a:tableStyleId>{5C22544A-7EE6-4342-B048-85BDC9FD1C3A}</a:tableStyleId>
              </a:tblPr>
              <a:tblGrid>
                <a:gridCol w="4968815">
                  <a:extLst>
                    <a:ext uri="{9D8B030D-6E8A-4147-A177-3AD203B41FA5}">
                      <a16:colId xmlns:a16="http://schemas.microsoft.com/office/drawing/2014/main" val="3112758082"/>
                    </a:ext>
                  </a:extLst>
                </a:gridCol>
                <a:gridCol w="4968815">
                  <a:extLst>
                    <a:ext uri="{9D8B030D-6E8A-4147-A177-3AD203B41FA5}">
                      <a16:colId xmlns:a16="http://schemas.microsoft.com/office/drawing/2014/main" val="4082108189"/>
                    </a:ext>
                  </a:extLst>
                </a:gridCol>
              </a:tblGrid>
              <a:tr h="930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好きな言葉を入力</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b="0" dirty="0">
                          <a:latin typeface="メイリオ" panose="020B0604030504040204" pitchFamily="50" charset="-128"/>
                          <a:ea typeface="メイリオ" panose="020B0604030504040204" pitchFamily="50" charset="-128"/>
                        </a:rPr>
                        <a:t>TFIDF</a:t>
                      </a:r>
                      <a:r>
                        <a:rPr lang="ja-JP" altLang="en-US" sz="1800" b="0" dirty="0">
                          <a:latin typeface="メイリオ" panose="020B0604030504040204" pitchFamily="50" charset="-128"/>
                          <a:ea typeface="メイリオ" panose="020B0604030504040204" pitchFamily="50" charset="-128"/>
                        </a:rPr>
                        <a:t>法を使って</a:t>
                      </a:r>
                      <a:r>
                        <a:rPr kumimoji="1" lang="ja-JP" altLang="en-US" sz="1800" b="0" dirty="0">
                          <a:latin typeface="メイリオ" panose="020B0604030504040204" pitchFamily="50" charset="-128"/>
                          <a:ea typeface="メイリオ" panose="020B0604030504040204" pitchFamily="50" charset="-128"/>
                        </a:rPr>
                        <a:t>言葉の重要度で</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楽曲検索</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r>
                        <a:rPr kumimoji="1" lang="ja-JP" altLang="en-US" sz="2000" dirty="0">
                          <a:latin typeface="メイリオ" panose="020B0604030504040204" pitchFamily="50" charset="-128"/>
                          <a:ea typeface="メイリオ" panose="020B0604030504040204" pitchFamily="50" charset="-128"/>
                        </a:rPr>
                        <a:t>検索結果</a:t>
                      </a:r>
                      <a:endParaRPr kumimoji="1" lang="en-US" altLang="ja-JP" sz="2000" dirty="0">
                        <a:latin typeface="メイリオ" panose="020B0604030504040204" pitchFamily="50" charset="-128"/>
                        <a:ea typeface="メイリオ" panose="020B0604030504040204" pitchFamily="50" charset="-128"/>
                      </a:endParaRPr>
                    </a:p>
                    <a:p>
                      <a:r>
                        <a:rPr kumimoji="1" lang="ja-JP" altLang="en-US" b="0" dirty="0">
                          <a:latin typeface="メイリオ" panose="020B0604030504040204" pitchFamily="50" charset="-128"/>
                          <a:ea typeface="メイリオ" panose="020B0604030504040204" pitchFamily="50" charset="-128"/>
                        </a:rPr>
                        <a:t>検索した単語が歌詞の中の重要度の高い位置付けとなっている楽曲を表示</a:t>
                      </a:r>
                    </a:p>
                  </a:txBody>
                  <a:tcPr/>
                </a:tc>
                <a:extLst>
                  <a:ext uri="{0D108BD9-81ED-4DB2-BD59-A6C34878D82A}">
                    <a16:rowId xmlns:a16="http://schemas.microsoft.com/office/drawing/2014/main" val="1322040093"/>
                  </a:ext>
                </a:extLst>
              </a:tr>
              <a:tr h="4245601">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18" name="二等辺三角形 17">
            <a:extLst>
              <a:ext uri="{FF2B5EF4-FFF2-40B4-BE49-F238E27FC236}">
                <a16:creationId xmlns:a16="http://schemas.microsoft.com/office/drawing/2014/main" id="{FD8BAF84-A62D-3E7B-2F43-E3BF7668674A}"/>
              </a:ext>
            </a:extLst>
          </p:cNvPr>
          <p:cNvSpPr/>
          <p:nvPr/>
        </p:nvSpPr>
        <p:spPr>
          <a:xfrm rot="5400000">
            <a:off x="5857336" y="3709358"/>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4" name="スライド番号プレースホルダー 3">
            <a:extLst>
              <a:ext uri="{FF2B5EF4-FFF2-40B4-BE49-F238E27FC236}">
                <a16:creationId xmlns:a16="http://schemas.microsoft.com/office/drawing/2014/main" id="{2A25B6C8-6C5B-84A6-4D79-46266FE86D73}"/>
              </a:ext>
            </a:extLst>
          </p:cNvPr>
          <p:cNvSpPr>
            <a:spLocks noGrp="1"/>
          </p:cNvSpPr>
          <p:nvPr>
            <p:ph type="sldNum" sz="quarter" idx="12"/>
          </p:nvPr>
        </p:nvSpPr>
        <p:spPr/>
        <p:txBody>
          <a:bodyPr/>
          <a:lstStyle/>
          <a:p>
            <a:fld id="{89C7EBDD-4667-45BA-9CA7-CF6F054EBD43}" type="slidenum">
              <a:rPr lang="ja-JP" altLang="en-US" smtClean="0"/>
              <a:pPr/>
              <a:t>4</a:t>
            </a:fld>
            <a:endParaRPr lang="ja-JP" altLang="en-US" dirty="0"/>
          </a:p>
        </p:txBody>
      </p:sp>
      <p:pic>
        <p:nvPicPr>
          <p:cNvPr id="7" name="図 6"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8BD9FA31-8F8E-B2BF-E1FC-4B6E07EB7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1754" y="2321960"/>
            <a:ext cx="3389183" cy="3928372"/>
          </a:xfrm>
          <a:prstGeom prst="rect">
            <a:avLst/>
          </a:prstGeom>
        </p:spPr>
      </p:pic>
      <p:sp>
        <p:nvSpPr>
          <p:cNvPr id="6" name="正方形/長方形 5">
            <a:extLst>
              <a:ext uri="{FF2B5EF4-FFF2-40B4-BE49-F238E27FC236}">
                <a16:creationId xmlns:a16="http://schemas.microsoft.com/office/drawing/2014/main" id="{1629B183-A6E2-C787-1B0B-F28842641EE9}"/>
              </a:ext>
            </a:extLst>
          </p:cNvPr>
          <p:cNvSpPr/>
          <p:nvPr/>
        </p:nvSpPr>
        <p:spPr>
          <a:xfrm>
            <a:off x="2636839" y="3938395"/>
            <a:ext cx="1955709" cy="374888"/>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図 4"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D69C5860-C1B3-9BAF-6215-C10BB639B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946" y="2321960"/>
            <a:ext cx="3079307" cy="3931030"/>
          </a:xfrm>
          <a:prstGeom prst="rect">
            <a:avLst/>
          </a:prstGeom>
        </p:spPr>
      </p:pic>
    </p:spTree>
    <p:extLst>
      <p:ext uri="{BB962C8B-B14F-4D97-AF65-F5344CB8AC3E}">
        <p14:creationId xmlns:p14="http://schemas.microsoft.com/office/powerpoint/2010/main" val="942413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グループ化 35">
            <a:extLst>
              <a:ext uri="{FF2B5EF4-FFF2-40B4-BE49-F238E27FC236}">
                <a16:creationId xmlns:a16="http://schemas.microsoft.com/office/drawing/2014/main" id="{B194B93A-BC2E-64B3-4A15-F784E55D89FF}"/>
              </a:ext>
            </a:extLst>
          </p:cNvPr>
          <p:cNvGrpSpPr/>
          <p:nvPr/>
        </p:nvGrpSpPr>
        <p:grpSpPr>
          <a:xfrm>
            <a:off x="570202" y="1977052"/>
            <a:ext cx="11051596" cy="4237984"/>
            <a:chOff x="391601" y="2505689"/>
            <a:chExt cx="11051596" cy="4237984"/>
          </a:xfrm>
          <a:solidFill>
            <a:schemeClr val="bg1"/>
          </a:solidFill>
        </p:grpSpPr>
        <p:sp>
          <p:nvSpPr>
            <p:cNvPr id="25" name="テキスト ボックス 24">
              <a:extLst>
                <a:ext uri="{FF2B5EF4-FFF2-40B4-BE49-F238E27FC236}">
                  <a16:creationId xmlns:a16="http://schemas.microsoft.com/office/drawing/2014/main" id="{EA7A2DF6-B9C7-30EF-9F35-01C70FFD0A2A}"/>
                </a:ext>
              </a:extLst>
            </p:cNvPr>
            <p:cNvSpPr txBox="1"/>
            <p:nvPr/>
          </p:nvSpPr>
          <p:spPr>
            <a:xfrm>
              <a:off x="2949467" y="5524357"/>
              <a:ext cx="1651304" cy="379701"/>
            </a:xfrm>
            <a:prstGeom prst="rect">
              <a:avLst/>
            </a:prstGeom>
            <a:grpFill/>
            <a:ln w="38100">
              <a:solidFill>
                <a:schemeClr val="accent1">
                  <a:lumMod val="20000"/>
                  <a:lumOff val="80000"/>
                </a:schemeClr>
              </a:solidFill>
            </a:ln>
          </p:spPr>
          <p:txBody>
            <a:bodyPr wrap="square" rtlCol="0">
              <a:spAutoFit/>
            </a:bodyPr>
            <a:lstStyle/>
            <a:p>
              <a:r>
                <a:rPr lang="en-US" altLang="ja-JP" dirty="0">
                  <a:solidFill>
                    <a:schemeClr val="bg1">
                      <a:lumMod val="85000"/>
                    </a:schemeClr>
                  </a:solidFill>
                </a:rPr>
                <a:t>TFIDF</a:t>
              </a:r>
              <a:r>
                <a:rPr lang="ja-JP" altLang="en-US" dirty="0">
                  <a:solidFill>
                    <a:schemeClr val="bg1">
                      <a:lumMod val="85000"/>
                    </a:schemeClr>
                  </a:solidFill>
                </a:rPr>
                <a:t>を確認</a:t>
              </a:r>
              <a:endParaRPr kumimoji="1" lang="ja-JP" altLang="en-US" dirty="0">
                <a:solidFill>
                  <a:schemeClr val="bg1">
                    <a:lumMod val="85000"/>
                  </a:schemeClr>
                </a:solidFill>
              </a:endParaRPr>
            </a:p>
          </p:txBody>
        </p:sp>
        <p:sp>
          <p:nvSpPr>
            <p:cNvPr id="6" name="テキスト ボックス 5">
              <a:extLst>
                <a:ext uri="{FF2B5EF4-FFF2-40B4-BE49-F238E27FC236}">
                  <a16:creationId xmlns:a16="http://schemas.microsoft.com/office/drawing/2014/main" id="{16D8A1A8-B71C-6448-CE3F-EE7B4E0A7152}"/>
                </a:ext>
              </a:extLst>
            </p:cNvPr>
            <p:cNvSpPr txBox="1"/>
            <p:nvPr/>
          </p:nvSpPr>
          <p:spPr>
            <a:xfrm>
              <a:off x="6537884" y="5551648"/>
              <a:ext cx="2535355" cy="646331"/>
            </a:xfrm>
            <a:prstGeom prst="rect">
              <a:avLst/>
            </a:prstGeom>
            <a:grpFill/>
            <a:ln w="38100">
              <a:solidFill>
                <a:schemeClr val="accent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楽曲「夜空」の歌詞の</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類似度計算</a:t>
              </a:r>
              <a:endParaRPr kumimoji="1" lang="ja-JP" altLang="en-US">
                <a:latin typeface="メイリオ" panose="020B0604030504040204" pitchFamily="50" charset="-128"/>
                <a:ea typeface="メイリオ" panose="020B0604030504040204" pitchFamily="50" charset="-128"/>
              </a:endParaRPr>
            </a:p>
          </p:txBody>
        </p:sp>
        <p:grpSp>
          <p:nvGrpSpPr>
            <p:cNvPr id="9" name="グループ化 8">
              <a:extLst>
                <a:ext uri="{FF2B5EF4-FFF2-40B4-BE49-F238E27FC236}">
                  <a16:creationId xmlns:a16="http://schemas.microsoft.com/office/drawing/2014/main" id="{95554DAC-DA79-C674-81DE-D3F1DD8A9EE6}"/>
                </a:ext>
              </a:extLst>
            </p:cNvPr>
            <p:cNvGrpSpPr/>
            <p:nvPr/>
          </p:nvGrpSpPr>
          <p:grpSpPr>
            <a:xfrm>
              <a:off x="4455278" y="2505689"/>
              <a:ext cx="2808514" cy="2124219"/>
              <a:chOff x="4455278" y="2505689"/>
              <a:chExt cx="2808514" cy="2124219"/>
            </a:xfrm>
            <a:grpFill/>
          </p:grpSpPr>
          <p:sp>
            <p:nvSpPr>
              <p:cNvPr id="8" name="テキスト ボックス 7">
                <a:extLst>
                  <a:ext uri="{FF2B5EF4-FFF2-40B4-BE49-F238E27FC236}">
                    <a16:creationId xmlns:a16="http://schemas.microsoft.com/office/drawing/2014/main" id="{F113501A-8E35-CDE8-DF93-56ABD5C66C1D}"/>
                  </a:ext>
                </a:extLst>
              </p:cNvPr>
              <p:cNvSpPr txBox="1"/>
              <p:nvPr/>
            </p:nvSpPr>
            <p:spPr>
              <a:xfrm>
                <a:off x="4455278" y="2505689"/>
                <a:ext cx="2808514" cy="646331"/>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検索機能１、</a:t>
                </a:r>
                <a:r>
                  <a:rPr kumimoji="1" lang="en-US" altLang="ja-JP">
                    <a:latin typeface="メイリオ" panose="020B0604030504040204" pitchFamily="50" charset="-128"/>
                    <a:ea typeface="メイリオ" panose="020B0604030504040204" pitchFamily="50" charset="-128"/>
                  </a:rPr>
                  <a:t>resultsaudio.html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EB51226D-FCD3-C0A7-F776-11B0305E295F}"/>
                  </a:ext>
                </a:extLst>
              </p:cNvPr>
              <p:cNvSpPr txBox="1"/>
              <p:nvPr/>
            </p:nvSpPr>
            <p:spPr>
              <a:xfrm>
                <a:off x="4455278" y="3152580"/>
                <a:ext cx="2808514" cy="1477328"/>
              </a:xfrm>
              <a:prstGeom prst="rect">
                <a:avLst/>
              </a:prstGeom>
              <a:grpFill/>
              <a:ln>
                <a:solidFill>
                  <a:schemeClr val="tx1"/>
                </a:solidFill>
              </a:ln>
            </p:spPr>
            <p:txBody>
              <a:bodyPr wrap="square" rtlCol="0">
                <a:spAutoFit/>
              </a:bodyPr>
              <a:lstStyle/>
              <a:p>
                <a:r>
                  <a:rPr kumimoji="1" lang="en-US" altLang="ja-JP" b="1">
                    <a:solidFill>
                      <a:srgbClr val="0070C0"/>
                    </a:solidFill>
                    <a:latin typeface="メイリオ" panose="020B0604030504040204" pitchFamily="50" charset="-128"/>
                    <a:ea typeface="メイリオ" panose="020B0604030504040204" pitchFamily="50" charset="-128"/>
                  </a:rPr>
                  <a:t>TFIDF</a:t>
                </a:r>
                <a:r>
                  <a:rPr kumimoji="1" lang="ja-JP" altLang="en-US" b="1">
                    <a:solidFill>
                      <a:srgbClr val="0070C0"/>
                    </a:solidFill>
                    <a:latin typeface="メイリオ" panose="020B0604030504040204" pitchFamily="50" charset="-128"/>
                    <a:ea typeface="メイリオ" panose="020B0604030504040204" pitchFamily="50" charset="-128"/>
                  </a:rPr>
                  <a:t>値の高い順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１</a:t>
                </a:r>
                <a:r>
                  <a:rPr lang="ja-JP" altLang="en-US" b="1" u="sng">
                    <a:latin typeface="メイリオ" panose="020B0604030504040204" pitchFamily="50" charset="-128"/>
                    <a:ea typeface="メイリオ" panose="020B0604030504040204" pitchFamily="50" charset="-128"/>
                  </a:rPr>
                  <a:t>夜空</a:t>
                </a:r>
                <a:endParaRPr lang="en-US" altLang="ja-JP" b="1" u="sng">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２昆虫</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３地球</a:t>
                </a:r>
                <a:endParaRPr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lang="en-US" altLang="ja-JP">
                  <a:latin typeface="メイリオ" panose="020B0604030504040204" pitchFamily="50" charset="-128"/>
                  <a:ea typeface="メイリオ" panose="020B0604030504040204" pitchFamily="50" charset="-128"/>
                </a:endParaRPr>
              </a:p>
            </p:txBody>
          </p:sp>
        </p:grpSp>
        <p:cxnSp>
          <p:nvCxnSpPr>
            <p:cNvPr id="10" name="直線矢印コネクタ 9">
              <a:extLst>
                <a:ext uri="{FF2B5EF4-FFF2-40B4-BE49-F238E27FC236}">
                  <a16:creationId xmlns:a16="http://schemas.microsoft.com/office/drawing/2014/main" id="{337F05E9-A841-2207-2EA5-D7FBC1078661}"/>
                </a:ext>
              </a:extLst>
            </p:cNvPr>
            <p:cNvCxnSpPr/>
            <p:nvPr/>
          </p:nvCxnSpPr>
          <p:spPr>
            <a:xfrm>
              <a:off x="3503442" y="3429000"/>
              <a:ext cx="620485" cy="0"/>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15" name="グループ化 14">
              <a:extLst>
                <a:ext uri="{FF2B5EF4-FFF2-40B4-BE49-F238E27FC236}">
                  <a16:creationId xmlns:a16="http://schemas.microsoft.com/office/drawing/2014/main" id="{273BEE23-D8FC-48A3-8FB7-96E9DEDFDFE0}"/>
                </a:ext>
              </a:extLst>
            </p:cNvPr>
            <p:cNvGrpSpPr/>
            <p:nvPr/>
          </p:nvGrpSpPr>
          <p:grpSpPr>
            <a:xfrm>
              <a:off x="5087275" y="3515639"/>
              <a:ext cx="1957129" cy="1482361"/>
              <a:chOff x="6119195" y="2741893"/>
              <a:chExt cx="1957129" cy="1482361"/>
            </a:xfrm>
            <a:grpFill/>
          </p:grpSpPr>
          <p:sp>
            <p:nvSpPr>
              <p:cNvPr id="13" name="フリーフォーム: 図形 12">
                <a:extLst>
                  <a:ext uri="{FF2B5EF4-FFF2-40B4-BE49-F238E27FC236}">
                    <a16:creationId xmlns:a16="http://schemas.microsoft.com/office/drawing/2014/main" id="{2A1719F0-4199-2002-D8D5-9C4CFA03C793}"/>
                  </a:ext>
                </a:extLst>
              </p:cNvPr>
              <p:cNvSpPr/>
              <p:nvPr/>
            </p:nvSpPr>
            <p:spPr>
              <a:xfrm rot="18277930">
                <a:off x="6356579" y="25045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4" name="テキスト ボックス 13">
                <a:extLst>
                  <a:ext uri="{FF2B5EF4-FFF2-40B4-BE49-F238E27FC236}">
                    <a16:creationId xmlns:a16="http://schemas.microsoft.com/office/drawing/2014/main" id="{F091C51C-48C7-050F-7FF0-54B6046F6F94}"/>
                  </a:ext>
                </a:extLst>
              </p:cNvPr>
              <p:cNvSpPr txBox="1"/>
              <p:nvPr/>
            </p:nvSpPr>
            <p:spPr>
              <a:xfrm>
                <a:off x="6698888" y="3440668"/>
                <a:ext cx="1240970" cy="369332"/>
              </a:xfrm>
              <a:prstGeom prst="rect">
                <a:avLst/>
              </a:prstGeom>
              <a:grpFill/>
            </p:spPr>
            <p:txBody>
              <a:bodyPr wrap="square" rtlCol="0">
                <a:spAutoFit/>
              </a:bodyPr>
              <a:lstStyle/>
              <a:p>
                <a:r>
                  <a:rPr kumimoji="1" lang="ja-JP" altLang="en-US"/>
                  <a:t>クリック</a:t>
                </a:r>
              </a:p>
            </p:txBody>
          </p:sp>
        </p:grpSp>
        <p:cxnSp>
          <p:nvCxnSpPr>
            <p:cNvPr id="16" name="直線矢印コネクタ 15">
              <a:extLst>
                <a:ext uri="{FF2B5EF4-FFF2-40B4-BE49-F238E27FC236}">
                  <a16:creationId xmlns:a16="http://schemas.microsoft.com/office/drawing/2014/main" id="{D10660C7-B384-69AE-E107-6ACF75235EE6}"/>
                </a:ext>
              </a:extLst>
            </p:cNvPr>
            <p:cNvCxnSpPr>
              <a:cxnSpLocks/>
            </p:cNvCxnSpPr>
            <p:nvPr/>
          </p:nvCxnSpPr>
          <p:spPr>
            <a:xfrm flipV="1">
              <a:off x="5373113" y="3586922"/>
              <a:ext cx="3261570" cy="11486"/>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grpSp>
          <p:nvGrpSpPr>
            <p:cNvPr id="34" name="グループ化 33">
              <a:extLst>
                <a:ext uri="{FF2B5EF4-FFF2-40B4-BE49-F238E27FC236}">
                  <a16:creationId xmlns:a16="http://schemas.microsoft.com/office/drawing/2014/main" id="{145604DB-FAEB-8355-E4D0-1A520078E653}"/>
                </a:ext>
              </a:extLst>
            </p:cNvPr>
            <p:cNvGrpSpPr/>
            <p:nvPr/>
          </p:nvGrpSpPr>
          <p:grpSpPr>
            <a:xfrm>
              <a:off x="8634683" y="2694609"/>
              <a:ext cx="2808514" cy="1844622"/>
              <a:chOff x="8545286" y="2842007"/>
              <a:chExt cx="2808514" cy="1844622"/>
            </a:xfrm>
            <a:grpFill/>
          </p:grpSpPr>
          <p:sp>
            <p:nvSpPr>
              <p:cNvPr id="5" name="テキスト ボックス 4">
                <a:extLst>
                  <a:ext uri="{FF2B5EF4-FFF2-40B4-BE49-F238E27FC236}">
                    <a16:creationId xmlns:a16="http://schemas.microsoft.com/office/drawing/2014/main" id="{200E0289-716F-DF58-8DFC-05B26EB36DCF}"/>
                  </a:ext>
                </a:extLst>
              </p:cNvPr>
              <p:cNvSpPr txBox="1"/>
              <p:nvPr/>
            </p:nvSpPr>
            <p:spPr>
              <a:xfrm>
                <a:off x="8545286" y="3209301"/>
                <a:ext cx="2808514" cy="1477328"/>
              </a:xfrm>
              <a:prstGeom prst="rect">
                <a:avLst/>
              </a:prstGeom>
              <a:grpFill/>
              <a:ln>
                <a:solidFill>
                  <a:schemeClr val="tx1"/>
                </a:solidFill>
              </a:ln>
            </p:spPr>
            <p:txBody>
              <a:bodyPr wrap="square" rtlCol="0">
                <a:spAutoFit/>
              </a:bodyPr>
              <a:lstStyle/>
              <a:p>
                <a:r>
                  <a:rPr lang="ja-JP" altLang="en-US" b="1">
                    <a:solidFill>
                      <a:srgbClr val="0070C0"/>
                    </a:solidFill>
                    <a:latin typeface="メイリオ" panose="020B0604030504040204" pitchFamily="50" charset="-128"/>
                    <a:ea typeface="メイリオ" panose="020B0604030504040204" pitchFamily="50" charset="-128"/>
                  </a:rPr>
                  <a:t>歌詞の</a:t>
                </a:r>
                <a:r>
                  <a:rPr kumimoji="1" lang="ja-JP" altLang="en-US" b="1">
                    <a:solidFill>
                      <a:srgbClr val="0070C0"/>
                    </a:solidFill>
                    <a:latin typeface="メイリオ" panose="020B0604030504040204" pitchFamily="50" charset="-128"/>
                    <a:ea typeface="メイリオ" panose="020B0604030504040204" pitchFamily="50" charset="-128"/>
                  </a:rPr>
                  <a:t>類似度順</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10</a:t>
                </a:r>
                <a:r>
                  <a:rPr kumimoji="1" lang="ja-JP" altLang="en-US">
                    <a:latin typeface="メイリオ" panose="020B0604030504040204" pitchFamily="50" charset="-128"/>
                    <a:ea typeface="メイリオ" panose="020B0604030504040204" pitchFamily="50" charset="-128"/>
                  </a:rPr>
                  <a:t>曲</a:t>
                </a:r>
                <a:endParaRPr kumimoji="1"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１</a:t>
                </a:r>
                <a:r>
                  <a:rPr kumimoji="1" lang="ja-JP" altLang="en-US" b="1" u="sng">
                    <a:latin typeface="メイリオ" panose="020B0604030504040204" pitchFamily="50" charset="-128"/>
                    <a:ea typeface="メイリオ" panose="020B0604030504040204" pitchFamily="50" charset="-128"/>
                  </a:rPr>
                  <a:t>宇宙</a:t>
                </a:r>
                <a:endParaRPr kumimoji="1" lang="en-US" altLang="ja-JP" b="1" u="sng">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２月</a:t>
                </a:r>
                <a:endParaRPr lang="en-US" altLang="ja-JP">
                  <a:latin typeface="メイリオ" panose="020B0604030504040204" pitchFamily="50" charset="-128"/>
                  <a:ea typeface="メイリオ" panose="020B0604030504040204" pitchFamily="50" charset="-128"/>
                </a:endParaRPr>
              </a:p>
              <a:p>
                <a:r>
                  <a:rPr kumimoji="1" lang="ja-JP" altLang="en-US">
                    <a:latin typeface="メイリオ" panose="020B0604030504040204" pitchFamily="50" charset="-128"/>
                    <a:ea typeface="メイリオ" panose="020B0604030504040204" pitchFamily="50" charset="-128"/>
                  </a:rPr>
                  <a:t>３星</a:t>
                </a:r>
                <a:endParaRPr kumimoji="1" lang="en-US" altLang="ja-JP">
                  <a:latin typeface="メイリオ" panose="020B0604030504040204" pitchFamily="50" charset="-128"/>
                  <a:ea typeface="メイリオ" panose="020B0604030504040204" pitchFamily="50" charset="-128"/>
                </a:endParaRPr>
              </a:p>
              <a:p>
                <a:r>
                  <a:rPr lang="ja-JP" altLang="en-US">
                    <a:latin typeface="メイリオ" panose="020B0604030504040204" pitchFamily="50" charset="-128"/>
                    <a:ea typeface="メイリオ" panose="020B0604030504040204" pitchFamily="50" charset="-128"/>
                  </a:rPr>
                  <a:t>↑曲名</a:t>
                </a:r>
                <a:endParaRPr kumimoji="1" lang="ja-JP" altLang="en-US">
                  <a:latin typeface="メイリオ" panose="020B0604030504040204" pitchFamily="50" charset="-128"/>
                  <a:ea typeface="メイリオ" panose="020B0604030504040204" pitchFamily="50" charset="-128"/>
                </a:endParaRPr>
              </a:p>
            </p:txBody>
          </p:sp>
          <p:sp>
            <p:nvSpPr>
              <p:cNvPr id="27" name="テキスト ボックス 26">
                <a:extLst>
                  <a:ext uri="{FF2B5EF4-FFF2-40B4-BE49-F238E27FC236}">
                    <a16:creationId xmlns:a16="http://schemas.microsoft.com/office/drawing/2014/main" id="{860CD523-9EF1-8B73-D8BA-30B6D40851F6}"/>
                  </a:ext>
                </a:extLst>
              </p:cNvPr>
              <p:cNvSpPr txBox="1"/>
              <p:nvPr/>
            </p:nvSpPr>
            <p:spPr>
              <a:xfrm>
                <a:off x="8545286" y="2842007"/>
                <a:ext cx="2808514" cy="369332"/>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grpSp>
        <p:grpSp>
          <p:nvGrpSpPr>
            <p:cNvPr id="3" name="グループ化 2">
              <a:extLst>
                <a:ext uri="{FF2B5EF4-FFF2-40B4-BE49-F238E27FC236}">
                  <a16:creationId xmlns:a16="http://schemas.microsoft.com/office/drawing/2014/main" id="{1B315EFE-E210-A07C-EA53-B06486F594A4}"/>
                </a:ext>
              </a:extLst>
            </p:cNvPr>
            <p:cNvGrpSpPr/>
            <p:nvPr/>
          </p:nvGrpSpPr>
          <p:grpSpPr>
            <a:xfrm>
              <a:off x="391601" y="2787777"/>
              <a:ext cx="2808514" cy="1021688"/>
              <a:chOff x="76285" y="2776644"/>
              <a:chExt cx="2808514" cy="1021688"/>
            </a:xfrm>
            <a:grpFill/>
          </p:grpSpPr>
          <p:sp>
            <p:nvSpPr>
              <p:cNvPr id="4" name="テキスト ボックス 3">
                <a:extLst>
                  <a:ext uri="{FF2B5EF4-FFF2-40B4-BE49-F238E27FC236}">
                    <a16:creationId xmlns:a16="http://schemas.microsoft.com/office/drawing/2014/main" id="{D7D4829B-DE1A-9CB9-159A-78D6BF3BFA72}"/>
                  </a:ext>
                </a:extLst>
              </p:cNvPr>
              <p:cNvSpPr txBox="1"/>
              <p:nvPr/>
            </p:nvSpPr>
            <p:spPr>
              <a:xfrm>
                <a:off x="76285" y="3429000"/>
                <a:ext cx="2808514" cy="369332"/>
              </a:xfrm>
              <a:prstGeom prst="rect">
                <a:avLst/>
              </a:prstGeom>
              <a:noFill/>
              <a:ln>
                <a:solidFill>
                  <a:schemeClr val="bg1">
                    <a:lumMod val="85000"/>
                  </a:schemeClr>
                </a:solidFill>
              </a:ln>
            </p:spPr>
            <p:txBody>
              <a:bodyPr wrap="square" rtlCol="0">
                <a:spAutoFit/>
              </a:bodyPr>
              <a:lstStyle/>
              <a:p>
                <a:r>
                  <a:rPr kumimoji="1" lang="ja-JP" altLang="en-US" dirty="0"/>
                  <a:t>🔍</a:t>
                </a:r>
                <a:r>
                  <a:rPr kumimoji="1" lang="ja-JP" altLang="en-US" dirty="0">
                    <a:solidFill>
                      <a:schemeClr val="bg1">
                        <a:lumMod val="85000"/>
                      </a:schemeClr>
                    </a:solidFill>
                    <a:latin typeface="メイリオ" panose="020B0604030504040204" pitchFamily="50" charset="-128"/>
                    <a:ea typeface="メイリオ" panose="020B0604030504040204" pitchFamily="50" charset="-128"/>
                  </a:rPr>
                  <a:t>誘蛾灯</a:t>
                </a:r>
              </a:p>
            </p:txBody>
          </p:sp>
          <p:sp>
            <p:nvSpPr>
              <p:cNvPr id="28" name="テキスト ボックス 27">
                <a:extLst>
                  <a:ext uri="{FF2B5EF4-FFF2-40B4-BE49-F238E27FC236}">
                    <a16:creationId xmlns:a16="http://schemas.microsoft.com/office/drawing/2014/main" id="{99DFB725-68D9-1DBB-10B6-FB6CD8648F82}"/>
                  </a:ext>
                </a:extLst>
              </p:cNvPr>
              <p:cNvSpPr txBox="1"/>
              <p:nvPr/>
            </p:nvSpPr>
            <p:spPr>
              <a:xfrm>
                <a:off x="76285" y="2776644"/>
                <a:ext cx="2808514" cy="646331"/>
              </a:xfrm>
              <a:prstGeom prst="rect">
                <a:avLst/>
              </a:prstGeom>
              <a:grpFill/>
              <a:ln>
                <a:solidFill>
                  <a:schemeClr val="tx1"/>
                </a:solidFill>
              </a:ln>
            </p:spPr>
            <p:txBody>
              <a:bodyPr wrap="square" rtlCol="0">
                <a:spAutoFit/>
              </a:bodyPr>
              <a:lstStyle/>
              <a:p>
                <a:r>
                  <a:rPr lang="ja-JP" altLang="en-US">
                    <a:latin typeface="メイリオ" panose="020B0604030504040204" pitchFamily="50" charset="-128"/>
                    <a:ea typeface="メイリオ" panose="020B0604030504040204" pitchFamily="50" charset="-128"/>
                  </a:rPr>
                  <a:t>ホーム画面</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indexhigh.html</a:t>
                </a:r>
                <a:endParaRPr kumimoji="1" lang="ja-JP" altLang="en-US">
                  <a:latin typeface="メイリオ" panose="020B0604030504040204" pitchFamily="50" charset="-128"/>
                  <a:ea typeface="メイリオ" panose="020B0604030504040204" pitchFamily="50" charset="-128"/>
                </a:endParaRPr>
              </a:p>
            </p:txBody>
          </p:sp>
        </p:grpSp>
        <p:sp>
          <p:nvSpPr>
            <p:cNvPr id="29" name="テキスト ボックス 28">
              <a:extLst>
                <a:ext uri="{FF2B5EF4-FFF2-40B4-BE49-F238E27FC236}">
                  <a16:creationId xmlns:a16="http://schemas.microsoft.com/office/drawing/2014/main" id="{661FD89B-9F02-88F0-1945-79173DB3B29B}"/>
                </a:ext>
              </a:extLst>
            </p:cNvPr>
            <p:cNvSpPr txBox="1"/>
            <p:nvPr/>
          </p:nvSpPr>
          <p:spPr>
            <a:xfrm>
              <a:off x="8634683" y="6374341"/>
              <a:ext cx="2808514" cy="369332"/>
            </a:xfrm>
            <a:prstGeom prst="rect">
              <a:avLst/>
            </a:prstGeom>
            <a:grp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検索機能</a:t>
              </a:r>
              <a:r>
                <a:rPr kumimoji="1" lang="en-US" altLang="ja-JP">
                  <a:latin typeface="メイリオ" panose="020B0604030504040204" pitchFamily="50" charset="-128"/>
                  <a:ea typeface="メイリオ" panose="020B0604030504040204" pitchFamily="50" charset="-128"/>
                </a:rPr>
                <a:t>2</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song.html</a:t>
              </a:r>
              <a:endParaRPr kumimoji="1" lang="ja-JP" altLang="en-US">
                <a:latin typeface="メイリオ" panose="020B0604030504040204" pitchFamily="50" charset="-128"/>
                <a:ea typeface="メイリオ" panose="020B0604030504040204" pitchFamily="50" charset="-128"/>
              </a:endParaRPr>
            </a:p>
          </p:txBody>
        </p:sp>
        <p:cxnSp>
          <p:nvCxnSpPr>
            <p:cNvPr id="31" name="直線矢印コネクタ 30">
              <a:extLst>
                <a:ext uri="{FF2B5EF4-FFF2-40B4-BE49-F238E27FC236}">
                  <a16:creationId xmlns:a16="http://schemas.microsoft.com/office/drawing/2014/main" id="{D9BE0E6B-63D4-D89D-E77A-08F2FABDF223}"/>
                </a:ext>
              </a:extLst>
            </p:cNvPr>
            <p:cNvCxnSpPr/>
            <p:nvPr/>
          </p:nvCxnSpPr>
          <p:spPr>
            <a:xfrm>
              <a:off x="10151696" y="5148151"/>
              <a:ext cx="0" cy="1132114"/>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32" name="直線矢印コネクタ 31">
              <a:extLst>
                <a:ext uri="{FF2B5EF4-FFF2-40B4-BE49-F238E27FC236}">
                  <a16:creationId xmlns:a16="http://schemas.microsoft.com/office/drawing/2014/main" id="{68A7EEAA-52AE-A772-8F83-C13FE1C70ADD}"/>
                </a:ext>
              </a:extLst>
            </p:cNvPr>
            <p:cNvCxnSpPr>
              <a:cxnSpLocks/>
            </p:cNvCxnSpPr>
            <p:nvPr/>
          </p:nvCxnSpPr>
          <p:spPr>
            <a:xfrm>
              <a:off x="9220020" y="5874813"/>
              <a:ext cx="818920" cy="0"/>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cxnSp>
          <p:nvCxnSpPr>
            <p:cNvPr id="12" name="直線矢印コネクタ 11">
              <a:extLst>
                <a:ext uri="{FF2B5EF4-FFF2-40B4-BE49-F238E27FC236}">
                  <a16:creationId xmlns:a16="http://schemas.microsoft.com/office/drawing/2014/main" id="{026E2B81-0843-7F2C-4681-04902DE6AF97}"/>
                </a:ext>
              </a:extLst>
            </p:cNvPr>
            <p:cNvCxnSpPr>
              <a:cxnSpLocks/>
            </p:cNvCxnSpPr>
            <p:nvPr/>
          </p:nvCxnSpPr>
          <p:spPr>
            <a:xfrm flipV="1">
              <a:off x="3876880" y="3752744"/>
              <a:ext cx="0" cy="1533965"/>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直線矢印コネクタ 29">
              <a:extLst>
                <a:ext uri="{FF2B5EF4-FFF2-40B4-BE49-F238E27FC236}">
                  <a16:creationId xmlns:a16="http://schemas.microsoft.com/office/drawing/2014/main" id="{7110FC68-93B5-716A-ED96-91DC0317CD26}"/>
                </a:ext>
              </a:extLst>
            </p:cNvPr>
            <p:cNvCxnSpPr>
              <a:cxnSpLocks/>
            </p:cNvCxnSpPr>
            <p:nvPr/>
          </p:nvCxnSpPr>
          <p:spPr>
            <a:xfrm>
              <a:off x="3688499" y="3752744"/>
              <a:ext cx="0" cy="1533965"/>
            </a:xfrm>
            <a:prstGeom prst="straightConnector1">
              <a:avLst/>
            </a:prstGeom>
            <a:grpFill/>
            <a:ln>
              <a:solidFill>
                <a:schemeClr val="accent1">
                  <a:lumMod val="20000"/>
                  <a:lumOff val="8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CA03320-410E-E4D7-5E57-E114CA062617}"/>
                </a:ext>
              </a:extLst>
            </p:cNvPr>
            <p:cNvCxnSpPr>
              <a:cxnSpLocks/>
            </p:cNvCxnSpPr>
            <p:nvPr/>
          </p:nvCxnSpPr>
          <p:spPr>
            <a:xfrm flipV="1">
              <a:off x="7950061" y="3816763"/>
              <a:ext cx="0" cy="1533965"/>
            </a:xfrm>
            <a:prstGeom prst="straightConnector1">
              <a:avLst/>
            </a:prstGeom>
            <a:grpFill/>
            <a:ln>
              <a:tailEnd type="triangle"/>
            </a:ln>
          </p:spPr>
          <p:style>
            <a:lnRef idx="2">
              <a:schemeClr val="accent1"/>
            </a:lnRef>
            <a:fillRef idx="0">
              <a:schemeClr val="accent1"/>
            </a:fillRef>
            <a:effectRef idx="1">
              <a:schemeClr val="accent1"/>
            </a:effectRef>
            <a:fontRef idx="minor">
              <a:schemeClr val="tx1"/>
            </a:fontRef>
          </p:style>
        </p:cxnSp>
        <p:grpSp>
          <p:nvGrpSpPr>
            <p:cNvPr id="17" name="グループ化 16">
              <a:extLst>
                <a:ext uri="{FF2B5EF4-FFF2-40B4-BE49-F238E27FC236}">
                  <a16:creationId xmlns:a16="http://schemas.microsoft.com/office/drawing/2014/main" id="{AB18F72B-FEE8-4F17-FF84-D5A012A3CDBC}"/>
                </a:ext>
              </a:extLst>
            </p:cNvPr>
            <p:cNvGrpSpPr/>
            <p:nvPr/>
          </p:nvGrpSpPr>
          <p:grpSpPr>
            <a:xfrm>
              <a:off x="9281989" y="3451374"/>
              <a:ext cx="1957129" cy="1482361"/>
              <a:chOff x="6340809" y="2810308"/>
              <a:chExt cx="1957129" cy="1482361"/>
            </a:xfrm>
            <a:grpFill/>
          </p:grpSpPr>
          <p:sp>
            <p:nvSpPr>
              <p:cNvPr id="18" name="フリーフォーム: 図形 17">
                <a:extLst>
                  <a:ext uri="{FF2B5EF4-FFF2-40B4-BE49-F238E27FC236}">
                    <a16:creationId xmlns:a16="http://schemas.microsoft.com/office/drawing/2014/main" id="{40B0862B-297D-352E-B9E9-AF860E9C4CC3}"/>
                  </a:ext>
                </a:extLst>
              </p:cNvPr>
              <p:cNvSpPr/>
              <p:nvPr/>
            </p:nvSpPr>
            <p:spPr>
              <a:xfrm rot="18277930">
                <a:off x="6578193" y="2572924"/>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19" name="テキスト ボックス 18">
                <a:extLst>
                  <a:ext uri="{FF2B5EF4-FFF2-40B4-BE49-F238E27FC236}">
                    <a16:creationId xmlns:a16="http://schemas.microsoft.com/office/drawing/2014/main" id="{B8F7975D-F289-A183-377D-2E2E9E80059E}"/>
                  </a:ext>
                </a:extLst>
              </p:cNvPr>
              <p:cNvSpPr txBox="1"/>
              <p:nvPr/>
            </p:nvSpPr>
            <p:spPr>
              <a:xfrm>
                <a:off x="6916602" y="3537018"/>
                <a:ext cx="1240970" cy="369332"/>
              </a:xfrm>
              <a:prstGeom prst="rect">
                <a:avLst/>
              </a:prstGeom>
              <a:grpFill/>
            </p:spPr>
            <p:txBody>
              <a:bodyPr wrap="square" rtlCol="0">
                <a:spAutoFit/>
              </a:bodyPr>
              <a:lstStyle/>
              <a:p>
                <a:r>
                  <a:rPr kumimoji="1" lang="ja-JP" altLang="en-US"/>
                  <a:t>クリック</a:t>
                </a:r>
              </a:p>
            </p:txBody>
          </p:sp>
        </p:grpSp>
      </p:grpSp>
      <p:grpSp>
        <p:nvGrpSpPr>
          <p:cNvPr id="22" name="グループ化 21">
            <a:extLst>
              <a:ext uri="{FF2B5EF4-FFF2-40B4-BE49-F238E27FC236}">
                <a16:creationId xmlns:a16="http://schemas.microsoft.com/office/drawing/2014/main" id="{3C44278E-B40D-E9A1-F6F4-D2BD0F6608B5}"/>
              </a:ext>
            </a:extLst>
          </p:cNvPr>
          <p:cNvGrpSpPr/>
          <p:nvPr/>
        </p:nvGrpSpPr>
        <p:grpSpPr>
          <a:xfrm>
            <a:off x="1822312" y="3347536"/>
            <a:ext cx="1957129" cy="1482361"/>
            <a:chOff x="1506104" y="3338749"/>
            <a:chExt cx="1957129" cy="1482361"/>
          </a:xfrm>
          <a:noFill/>
        </p:grpSpPr>
        <p:sp>
          <p:nvSpPr>
            <p:cNvPr id="20" name="フリーフォーム: 図形 19">
              <a:extLst>
                <a:ext uri="{FF2B5EF4-FFF2-40B4-BE49-F238E27FC236}">
                  <a16:creationId xmlns:a16="http://schemas.microsoft.com/office/drawing/2014/main" id="{68C6001C-0C8E-8F00-F9A7-C5C0346C6A30}"/>
                </a:ext>
              </a:extLst>
            </p:cNvPr>
            <p:cNvSpPr/>
            <p:nvPr/>
          </p:nvSpPr>
          <p:spPr>
            <a:xfrm rot="5400000">
              <a:off x="1743488" y="3101365"/>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lumMod val="50000"/>
                  </a:schemeClr>
                </a:solidFill>
              </a:endParaRPr>
            </a:p>
          </p:txBody>
        </p:sp>
        <p:sp>
          <p:nvSpPr>
            <p:cNvPr id="21" name="テキスト ボックス 20">
              <a:extLst>
                <a:ext uri="{FF2B5EF4-FFF2-40B4-BE49-F238E27FC236}">
                  <a16:creationId xmlns:a16="http://schemas.microsoft.com/office/drawing/2014/main" id="{9FE6FA7C-26C2-E78D-F8E0-35BDD68B29D3}"/>
                </a:ext>
              </a:extLst>
            </p:cNvPr>
            <p:cNvSpPr txBox="1"/>
            <p:nvPr/>
          </p:nvSpPr>
          <p:spPr>
            <a:xfrm>
              <a:off x="1760282" y="3636227"/>
              <a:ext cx="1171309" cy="923330"/>
            </a:xfrm>
            <a:prstGeom prst="rect">
              <a:avLst/>
            </a:prstGeom>
            <a:noFill/>
            <a:ln>
              <a:noFill/>
            </a:ln>
          </p:spPr>
          <p:txBody>
            <a:bodyPr wrap="square" rtlCol="0">
              <a:spAutoFit/>
            </a:bodyPr>
            <a:lstStyle/>
            <a:p>
              <a:r>
                <a:rPr lang="ja-JP" altLang="en-US" b="1" dirty="0">
                  <a:solidFill>
                    <a:schemeClr val="bg1">
                      <a:lumMod val="85000"/>
                    </a:schemeClr>
                  </a:solidFill>
                </a:rPr>
                <a:t>公園、</a:t>
              </a:r>
              <a:endParaRPr lang="en-US" altLang="ja-JP" b="1" dirty="0">
                <a:solidFill>
                  <a:schemeClr val="bg1">
                    <a:lumMod val="85000"/>
                  </a:schemeClr>
                </a:solidFill>
              </a:endParaRPr>
            </a:p>
            <a:p>
              <a:r>
                <a:rPr kumimoji="1" lang="ja-JP" altLang="en-US" b="1" dirty="0">
                  <a:solidFill>
                    <a:schemeClr val="bg1">
                      <a:lumMod val="85000"/>
                    </a:schemeClr>
                  </a:solidFill>
                </a:rPr>
                <a:t>夜、蛾</a:t>
              </a:r>
              <a:endParaRPr kumimoji="1" lang="en-US" altLang="ja-JP" b="1" dirty="0">
                <a:solidFill>
                  <a:schemeClr val="bg1">
                    <a:lumMod val="85000"/>
                  </a:schemeClr>
                </a:solidFill>
              </a:endParaRPr>
            </a:p>
            <a:p>
              <a:r>
                <a:rPr lang="ja-JP" altLang="en-US" dirty="0">
                  <a:solidFill>
                    <a:schemeClr val="bg1">
                      <a:lumMod val="85000"/>
                    </a:schemeClr>
                  </a:solidFill>
                </a:rPr>
                <a:t>同時検索</a:t>
              </a:r>
              <a:endParaRPr kumimoji="1" lang="ja-JP" altLang="en-US" dirty="0">
                <a:solidFill>
                  <a:schemeClr val="bg1">
                    <a:lumMod val="85000"/>
                  </a:schemeClr>
                </a:solidFill>
              </a:endParaRPr>
            </a:p>
          </p:txBody>
        </p:sp>
      </p:grpSp>
      <p:cxnSp>
        <p:nvCxnSpPr>
          <p:cNvPr id="11" name="直線矢印コネクタ 10">
            <a:extLst>
              <a:ext uri="{FF2B5EF4-FFF2-40B4-BE49-F238E27FC236}">
                <a16:creationId xmlns:a16="http://schemas.microsoft.com/office/drawing/2014/main" id="{ABBDBF0A-F298-2ED1-4CD6-D11AD6B1856C}"/>
              </a:ext>
            </a:extLst>
          </p:cNvPr>
          <p:cNvCxnSpPr>
            <a:cxnSpLocks/>
          </p:cNvCxnSpPr>
          <p:nvPr/>
        </p:nvCxnSpPr>
        <p:spPr>
          <a:xfrm>
            <a:off x="8102279" y="3058285"/>
            <a:ext cx="739450" cy="4902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41B57652-E8ED-F6FA-EB2C-6EA14A324C4A}"/>
              </a:ext>
            </a:extLst>
          </p:cNvPr>
          <p:cNvCxnSpPr>
            <a:cxnSpLocks/>
            <a:endCxn id="5" idx="1"/>
          </p:cNvCxnSpPr>
          <p:nvPr/>
        </p:nvCxnSpPr>
        <p:spPr>
          <a:xfrm>
            <a:off x="8097106" y="3058285"/>
            <a:ext cx="716178" cy="2136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タイトル 1">
            <a:extLst>
              <a:ext uri="{FF2B5EF4-FFF2-40B4-BE49-F238E27FC236}">
                <a16:creationId xmlns:a16="http://schemas.microsoft.com/office/drawing/2014/main" id="{50BD6D0C-18A8-DEB7-A004-147B91885DA9}"/>
              </a:ext>
            </a:extLst>
          </p:cNvPr>
          <p:cNvSpPr>
            <a:spLocks noGrp="1"/>
          </p:cNvSpPr>
          <p:nvPr>
            <p:ph type="title"/>
          </p:nvPr>
        </p:nvSpPr>
        <p:spPr>
          <a:xfrm>
            <a:off x="838200" y="365125"/>
            <a:ext cx="10515600" cy="1325563"/>
          </a:xfrm>
        </p:spPr>
        <p:txBody>
          <a:bodyPr/>
          <a:lstStyle/>
          <a:p>
            <a:r>
              <a:rPr kumimoji="1" lang="ja-JP" altLang="en-US">
                <a:latin typeface="メイリオ" panose="020B0604030504040204" pitchFamily="50" charset="-128"/>
                <a:ea typeface="メイリオ" panose="020B0604030504040204" pitchFamily="50" charset="-128"/>
              </a:rPr>
              <a:t>類似度：遷移図</a:t>
            </a:r>
            <a:endParaRPr kumimoji="1" lang="ja-JP" altLang="en-US"/>
          </a:p>
        </p:txBody>
      </p:sp>
      <p:sp>
        <p:nvSpPr>
          <p:cNvPr id="2" name="スライド番号プレースホルダー 1">
            <a:extLst>
              <a:ext uri="{FF2B5EF4-FFF2-40B4-BE49-F238E27FC236}">
                <a16:creationId xmlns:a16="http://schemas.microsoft.com/office/drawing/2014/main" id="{6FFDE518-50B9-FBF0-04DE-62D12164CFD7}"/>
              </a:ext>
            </a:extLst>
          </p:cNvPr>
          <p:cNvSpPr>
            <a:spLocks noGrp="1"/>
          </p:cNvSpPr>
          <p:nvPr>
            <p:ph type="sldNum" sz="quarter" idx="12"/>
          </p:nvPr>
        </p:nvSpPr>
        <p:spPr/>
        <p:txBody>
          <a:bodyPr/>
          <a:lstStyle/>
          <a:p>
            <a:fld id="{89C7EBDD-4667-45BA-9CA7-CF6F054EBD43}" type="slidenum">
              <a:rPr lang="ja-JP" altLang="en-US" smtClean="0"/>
              <a:pPr/>
              <a:t>40</a:t>
            </a:fld>
            <a:endParaRPr lang="ja-JP" altLang="en-US" dirty="0"/>
          </a:p>
        </p:txBody>
      </p:sp>
      <p:sp>
        <p:nvSpPr>
          <p:cNvPr id="23" name="正方形/長方形 22">
            <a:extLst>
              <a:ext uri="{FF2B5EF4-FFF2-40B4-BE49-F238E27FC236}">
                <a16:creationId xmlns:a16="http://schemas.microsoft.com/office/drawing/2014/main" id="{73EBB452-3C40-0C57-0346-9F67CB3D8307}"/>
              </a:ext>
            </a:extLst>
          </p:cNvPr>
          <p:cNvSpPr/>
          <p:nvPr/>
        </p:nvSpPr>
        <p:spPr>
          <a:xfrm>
            <a:off x="4433830" y="1611088"/>
            <a:ext cx="7408354" cy="4800598"/>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33628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6EEA8-0150-7312-F557-8443D2564E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EEF0735-526C-134E-7B6F-40D5BE7A0E9A}"/>
              </a:ext>
            </a:extLst>
          </p:cNvPr>
          <p:cNvSpPr>
            <a:spLocks noGrp="1"/>
          </p:cNvSpPr>
          <p:nvPr>
            <p:ph type="title"/>
          </p:nvPr>
        </p:nvSpPr>
        <p:spPr>
          <a:xfrm>
            <a:off x="838200" y="37850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楽曲分類：</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95BDC04D-5397-303C-5E5F-2D357A669B8A}"/>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D5658965-F179-EF4D-65E5-8AA0DF3F5FD2}"/>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clusters.html</a:t>
            </a:r>
            <a:endParaRPr kumimoji="1" lang="ja-JP" altLang="en-US" sz="2400"/>
          </a:p>
        </p:txBody>
      </p:sp>
      <p:sp>
        <p:nvSpPr>
          <p:cNvPr id="7" name="テキスト ボックス 6">
            <a:extLst>
              <a:ext uri="{FF2B5EF4-FFF2-40B4-BE49-F238E27FC236}">
                <a16:creationId xmlns:a16="http://schemas.microsoft.com/office/drawing/2014/main" id="{8D9D5250-4BFB-8046-5B01-A0010733EA21}"/>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r</a:t>
            </a:r>
            <a:r>
              <a:rPr kumimoji="1" lang="en-US" altLang="ja-JP" sz="2400">
                <a:latin typeface="メイリオ" panose="020B0604030504040204" pitchFamily="50" charset="-128"/>
                <a:ea typeface="メイリオ" panose="020B0604030504040204" pitchFamily="50" charset="-128"/>
              </a:rPr>
              <a:t>esultaudi</a:t>
            </a:r>
            <a:r>
              <a:rPr lang="en-US" altLang="ja-JP" sz="240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4396C3E5-B746-4886-B841-E8CCE22909F3}"/>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BF2234F4-7C0E-01BE-38A5-C08518C23131}"/>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9DFA9D25-CED8-1142-8991-D7052B778E26}"/>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2E10C417-C494-3812-2564-2A5E35D74236}"/>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06D1C3A5-D841-5230-61F0-6F18CAACF6FA}"/>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6BD25F3A-F557-8CA1-5B05-29F7184AE958}"/>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2F09363C-9860-D8EB-54DD-6BE765E3F35D}"/>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12B078C3-0005-7C4C-89EF-A92C457D5191}"/>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E2218351-1835-2F2D-F68C-5CF6B0228911}"/>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AD96DC2F-7BB1-37BA-38EE-D61A0BA1DFAA}"/>
              </a:ext>
            </a:extLst>
          </p:cNvPr>
          <p:cNvCxnSpPr>
            <a:cxnSpLocks/>
            <a:endCxn id="13" idx="1"/>
          </p:cNvCxnSpPr>
          <p:nvPr/>
        </p:nvCxnSpPr>
        <p:spPr>
          <a:xfrm>
            <a:off x="5155963" y="4139461"/>
            <a:ext cx="801324" cy="38052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19A3EAB8-BDA3-B9AA-0B32-52193873454F}"/>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1327A871-BDAB-243A-3232-1A63007AAAEF}"/>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75AF68E9-1961-7C2C-B0FC-0A592CB71940}"/>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6F6CC34C-09E3-96CD-99D0-857F684FCFBA}"/>
              </a:ext>
            </a:extLst>
          </p:cNvPr>
          <p:cNvSpPr txBox="1"/>
          <p:nvPr/>
        </p:nvSpPr>
        <p:spPr>
          <a:xfrm>
            <a:off x="502482"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a:solidFill>
                  <a:srgbClr val="1D1C1D"/>
                </a:solidFill>
                <a:effectLst/>
                <a:latin typeface="メイリオ" panose="020B0604030504040204" pitchFamily="50" charset="-128"/>
                <a:ea typeface="メイリオ" panose="020B0604030504040204" pitchFamily="50" charset="-128"/>
              </a:rPr>
              <a:t>トップ画面</a:t>
            </a:r>
            <a:endParaRPr lang="en-US" altLang="ja-JP" i="0">
              <a:solidFill>
                <a:srgbClr val="1D1C1D"/>
              </a:solidFill>
              <a:effectLst/>
              <a:latin typeface="メイリオ" panose="020B0604030504040204" pitchFamily="50" charset="-128"/>
              <a:ea typeface="メイリオ" panose="020B0604030504040204" pitchFamily="50" charset="-128"/>
            </a:endParaRPr>
          </a:p>
          <a:p>
            <a:r>
              <a:rPr lang="ja-JP" altLang="en-US" i="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676E49C4-A791-4388-C289-90FECC62C640}"/>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9" name="テキスト ボックス 8">
            <a:extLst>
              <a:ext uri="{FF2B5EF4-FFF2-40B4-BE49-F238E27FC236}">
                <a16:creationId xmlns:a16="http://schemas.microsoft.com/office/drawing/2014/main" id="{7F90F55E-C60B-5E1F-E7A8-593738FCE7AB}"/>
              </a:ext>
            </a:extLst>
          </p:cNvPr>
          <p:cNvSpPr txBox="1"/>
          <p:nvPr/>
        </p:nvSpPr>
        <p:spPr>
          <a:xfrm>
            <a:off x="4476080" y="3680683"/>
            <a:ext cx="2521392"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鑑賞済み楽曲の特徴</a:t>
            </a:r>
          </a:p>
        </p:txBody>
      </p:sp>
      <p:sp>
        <p:nvSpPr>
          <p:cNvPr id="11" name="テキスト ボックス 10">
            <a:extLst>
              <a:ext uri="{FF2B5EF4-FFF2-40B4-BE49-F238E27FC236}">
                <a16:creationId xmlns:a16="http://schemas.microsoft.com/office/drawing/2014/main" id="{3275A016-939C-317E-2BE3-2FA450C0BB28}"/>
              </a:ext>
            </a:extLst>
          </p:cNvPr>
          <p:cNvSpPr txBox="1"/>
          <p:nvPr/>
        </p:nvSpPr>
        <p:spPr>
          <a:xfrm>
            <a:off x="5957286" y="4762914"/>
            <a:ext cx="2809713"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dirty="0">
                <a:latin typeface="メイリオ" panose="020B0604030504040204" pitchFamily="50" charset="-128"/>
                <a:ea typeface="メイリオ" panose="020B0604030504040204" pitchFamily="50" charset="-128"/>
              </a:rPr>
              <a:t>楽曲を種別で掲載</a:t>
            </a:r>
          </a:p>
        </p:txBody>
      </p:sp>
      <p:sp>
        <p:nvSpPr>
          <p:cNvPr id="3" name="スライド番号プレースホルダー 2">
            <a:extLst>
              <a:ext uri="{FF2B5EF4-FFF2-40B4-BE49-F238E27FC236}">
                <a16:creationId xmlns:a16="http://schemas.microsoft.com/office/drawing/2014/main" id="{66959BD6-37C2-CB0E-E680-270773993E9C}"/>
              </a:ext>
            </a:extLst>
          </p:cNvPr>
          <p:cNvSpPr>
            <a:spLocks noGrp="1"/>
          </p:cNvSpPr>
          <p:nvPr>
            <p:ph type="sldNum" sz="quarter" idx="12"/>
          </p:nvPr>
        </p:nvSpPr>
        <p:spPr/>
        <p:txBody>
          <a:bodyPr/>
          <a:lstStyle/>
          <a:p>
            <a:fld id="{89C7EBDD-4667-45BA-9CA7-CF6F054EBD43}" type="slidenum">
              <a:rPr lang="ja-JP" altLang="en-US" smtClean="0"/>
              <a:pPr/>
              <a:t>41</a:t>
            </a:fld>
            <a:endParaRPr lang="ja-JP" altLang="en-US" dirty="0"/>
          </a:p>
        </p:txBody>
      </p:sp>
    </p:spTree>
    <p:extLst>
      <p:ext uri="{BB962C8B-B14F-4D97-AF65-F5344CB8AC3E}">
        <p14:creationId xmlns:p14="http://schemas.microsoft.com/office/powerpoint/2010/main" val="1738839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8E359-B263-C867-ED01-BA103E9F5D9F}"/>
            </a:ext>
          </a:extLst>
        </p:cNvPr>
        <p:cNvGrpSpPr/>
        <p:nvPr/>
      </p:nvGrpSpPr>
      <p:grpSpPr>
        <a:xfrm>
          <a:off x="0" y="0"/>
          <a:ext cx="0" cy="0"/>
          <a:chOff x="0" y="0"/>
          <a:chExt cx="0" cy="0"/>
        </a:xfrm>
      </p:grpSpPr>
      <p:sp>
        <p:nvSpPr>
          <p:cNvPr id="7" name="タイトル 1">
            <a:extLst>
              <a:ext uri="{FF2B5EF4-FFF2-40B4-BE49-F238E27FC236}">
                <a16:creationId xmlns:a16="http://schemas.microsoft.com/office/drawing/2014/main" id="{E5E8AF7C-D7E7-2B5F-4971-85629179EBCA}"/>
              </a:ext>
            </a:extLst>
          </p:cNvPr>
          <p:cNvSpPr>
            <a:spLocks noGrp="1"/>
          </p:cNvSpPr>
          <p:nvPr>
            <p:ph type="title"/>
          </p:nvPr>
        </p:nvSpPr>
        <p:spPr>
          <a:xfrm>
            <a:off x="838200" y="373779"/>
            <a:ext cx="10515600" cy="1325563"/>
          </a:xfrm>
        </p:spPr>
        <p:txBody>
          <a:bodyPr/>
          <a:lstStyle/>
          <a:p>
            <a:r>
              <a:rPr kumimoji="1" lang="ja-JP" altLang="en-US" dirty="0">
                <a:latin typeface="メイリオ" panose="020B0604030504040204" pitchFamily="50" charset="-128"/>
                <a:ea typeface="メイリオ" panose="020B0604030504040204" pitchFamily="50" charset="-128"/>
              </a:rPr>
              <a:t>楽曲分類：データ拡張１</a:t>
            </a:r>
            <a:endParaRPr kumimoji="1" lang="ja-JP" altLang="en-US" dirty="0"/>
          </a:p>
        </p:txBody>
      </p:sp>
      <p:cxnSp>
        <p:nvCxnSpPr>
          <p:cNvPr id="18" name="直線矢印コネクタ 17">
            <a:extLst>
              <a:ext uri="{FF2B5EF4-FFF2-40B4-BE49-F238E27FC236}">
                <a16:creationId xmlns:a16="http://schemas.microsoft.com/office/drawing/2014/main" id="{DFF11804-FF98-35CD-213F-E6F2FE41125A}"/>
              </a:ext>
            </a:extLst>
          </p:cNvPr>
          <p:cNvCxnSpPr>
            <a:cxnSpLocks/>
            <a:endCxn id="27" idx="3"/>
          </p:cNvCxnSpPr>
          <p:nvPr/>
        </p:nvCxnSpPr>
        <p:spPr>
          <a:xfrm>
            <a:off x="8239491" y="5738152"/>
            <a:ext cx="605880" cy="0"/>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21" name="テキスト ボックス 20">
            <a:extLst>
              <a:ext uri="{FF2B5EF4-FFF2-40B4-BE49-F238E27FC236}">
                <a16:creationId xmlns:a16="http://schemas.microsoft.com/office/drawing/2014/main" id="{26F472C3-225C-2FAA-3979-6D8340F9336D}"/>
              </a:ext>
            </a:extLst>
          </p:cNvPr>
          <p:cNvSpPr txBox="1"/>
          <p:nvPr/>
        </p:nvSpPr>
        <p:spPr>
          <a:xfrm>
            <a:off x="9731005" y="5465000"/>
            <a:ext cx="1298566" cy="523220"/>
          </a:xfrm>
          <a:prstGeom prst="rect">
            <a:avLst/>
          </a:prstGeom>
          <a:solidFill>
            <a:srgbClr val="FF0000"/>
          </a:solidFill>
          <a:ln>
            <a:solidFill>
              <a:srgbClr val="FF0000"/>
            </a:solidFill>
          </a:ln>
        </p:spPr>
        <p:txBody>
          <a:bodyPr wrap="square" rtlCol="0">
            <a:spAutoFit/>
          </a:bodyPr>
          <a:lstStyle/>
          <a:p>
            <a:pPr algn="ctr"/>
            <a:r>
              <a:rPr lang="ja-JP" altLang="en-US" sz="2800" dirty="0">
                <a:solidFill>
                  <a:schemeClr val="bg1"/>
                </a:solidFill>
                <a:latin typeface="メイリオ" panose="020B0604030504040204" pitchFamily="50" charset="-128"/>
                <a:ea typeface="メイリオ" panose="020B0604030504040204" pitchFamily="50" charset="-128"/>
              </a:rPr>
              <a:t>完成！</a:t>
            </a:r>
            <a:endParaRPr lang="en-US" altLang="ja-JP" sz="2800" dirty="0">
              <a:solidFill>
                <a:schemeClr val="bg1"/>
              </a:solidFill>
              <a:latin typeface="メイリオ" panose="020B0604030504040204" pitchFamily="50" charset="-128"/>
              <a:ea typeface="メイリオ" panose="020B0604030504040204" pitchFamily="50" charset="-128"/>
            </a:endParaRPr>
          </a:p>
        </p:txBody>
      </p:sp>
      <p:sp>
        <p:nvSpPr>
          <p:cNvPr id="28" name="楕円 27">
            <a:extLst>
              <a:ext uri="{FF2B5EF4-FFF2-40B4-BE49-F238E27FC236}">
                <a16:creationId xmlns:a16="http://schemas.microsoft.com/office/drawing/2014/main" id="{C4878114-7DB1-A545-1A8D-3A612FEC4A56}"/>
              </a:ext>
            </a:extLst>
          </p:cNvPr>
          <p:cNvSpPr/>
          <p:nvPr/>
        </p:nvSpPr>
        <p:spPr>
          <a:xfrm>
            <a:off x="719615" y="2323617"/>
            <a:ext cx="1980000" cy="198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メイリオ" panose="020B0604030504040204" pitchFamily="50" charset="-128"/>
                <a:ea typeface="メイリオ" panose="020B0604030504040204" pitchFamily="50" charset="-128"/>
              </a:rPr>
              <a:t>形態素解析</a:t>
            </a:r>
            <a:endParaRPr kumimoji="1" lang="en-US" altLang="ja-JP" dirty="0">
              <a:solidFill>
                <a:schemeClr val="bg1"/>
              </a:solidFill>
              <a:latin typeface="メイリオ" panose="020B0604030504040204" pitchFamily="50" charset="-128"/>
              <a:ea typeface="メイリオ" panose="020B0604030504040204" pitchFamily="50" charset="-128"/>
            </a:endParaRPr>
          </a:p>
          <a:p>
            <a:pPr algn="ctr"/>
            <a:r>
              <a:rPr kumimoji="1" lang="ja-JP" altLang="en-US" dirty="0">
                <a:solidFill>
                  <a:schemeClr val="bg1"/>
                </a:solidFill>
                <a:latin typeface="メイリオ" panose="020B0604030504040204" pitchFamily="50" charset="-128"/>
                <a:ea typeface="メイリオ" panose="020B0604030504040204" pitchFamily="50" charset="-128"/>
              </a:rPr>
              <a:t>マスキング</a:t>
            </a:r>
          </a:p>
        </p:txBody>
      </p:sp>
      <p:grpSp>
        <p:nvGrpSpPr>
          <p:cNvPr id="33" name="グループ化 32">
            <a:extLst>
              <a:ext uri="{FF2B5EF4-FFF2-40B4-BE49-F238E27FC236}">
                <a16:creationId xmlns:a16="http://schemas.microsoft.com/office/drawing/2014/main" id="{887ABB25-ACB2-5A01-60A4-CBC8FE81EDEE}"/>
              </a:ext>
            </a:extLst>
          </p:cNvPr>
          <p:cNvGrpSpPr/>
          <p:nvPr/>
        </p:nvGrpSpPr>
        <p:grpSpPr>
          <a:xfrm rot="20145709">
            <a:off x="7880689" y="1628933"/>
            <a:ext cx="1957129" cy="1482361"/>
            <a:chOff x="9372488" y="857493"/>
            <a:chExt cx="1957129" cy="1482361"/>
          </a:xfrm>
          <a:solidFill>
            <a:srgbClr val="0070C0"/>
          </a:solidFill>
        </p:grpSpPr>
        <p:sp>
          <p:nvSpPr>
            <p:cNvPr id="34" name="フリーフォーム: 図形 33">
              <a:extLst>
                <a:ext uri="{FF2B5EF4-FFF2-40B4-BE49-F238E27FC236}">
                  <a16:creationId xmlns:a16="http://schemas.microsoft.com/office/drawing/2014/main" id="{E19D7FBC-4F60-AF8B-616F-576953A35A65}"/>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F5877A7B-4F92-12DC-B348-F053A9895DA1}"/>
                </a:ext>
              </a:extLst>
            </p:cNvPr>
            <p:cNvSpPr txBox="1"/>
            <p:nvPr/>
          </p:nvSpPr>
          <p:spPr>
            <a:xfrm rot="1454291">
              <a:off x="9827167" y="1305302"/>
              <a:ext cx="1406290" cy="523220"/>
            </a:xfrm>
            <a:prstGeom prst="rect">
              <a:avLst/>
            </a:prstGeom>
            <a:noFill/>
            <a:ln>
              <a:noFill/>
            </a:ln>
          </p:spPr>
          <p:txBody>
            <a:bodyPr wrap="square" rtlCol="0">
              <a:spAutoFit/>
            </a:bodyPr>
            <a:lstStyle/>
            <a:p>
              <a:pPr algn="ctr"/>
              <a:r>
                <a:rPr kumimoji="1" lang="en-US" altLang="ja-JP" sz="2800" dirty="0">
                  <a:solidFill>
                    <a:schemeClr val="bg1"/>
                  </a:solidFill>
                  <a:latin typeface="メイリオ" panose="020B0604030504040204" pitchFamily="50" charset="-128"/>
                  <a:ea typeface="メイリオ" panose="020B0604030504040204" pitchFamily="50" charset="-128"/>
                </a:rPr>
                <a:t>FAISS</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grpSp>
        <p:nvGrpSpPr>
          <p:cNvPr id="38" name="グループ化 37">
            <a:extLst>
              <a:ext uri="{FF2B5EF4-FFF2-40B4-BE49-F238E27FC236}">
                <a16:creationId xmlns:a16="http://schemas.microsoft.com/office/drawing/2014/main" id="{9D8E8AFA-C3D1-0778-370A-B75C00A2690F}"/>
              </a:ext>
            </a:extLst>
          </p:cNvPr>
          <p:cNvGrpSpPr/>
          <p:nvPr/>
        </p:nvGrpSpPr>
        <p:grpSpPr>
          <a:xfrm rot="19970639">
            <a:off x="2381078" y="1724549"/>
            <a:ext cx="1962147" cy="1482361"/>
            <a:chOff x="9402826" y="881721"/>
            <a:chExt cx="1962147" cy="1482361"/>
          </a:xfrm>
          <a:solidFill>
            <a:srgbClr val="0070C0"/>
          </a:solidFill>
        </p:grpSpPr>
        <p:sp>
          <p:nvSpPr>
            <p:cNvPr id="39" name="フリーフォーム: 図形 38">
              <a:extLst>
                <a:ext uri="{FF2B5EF4-FFF2-40B4-BE49-F238E27FC236}">
                  <a16:creationId xmlns:a16="http://schemas.microsoft.com/office/drawing/2014/main" id="{C114A656-8D7D-3116-E67C-BC75D2BB3985}"/>
                </a:ext>
              </a:extLst>
            </p:cNvPr>
            <p:cNvSpPr/>
            <p:nvPr/>
          </p:nvSpPr>
          <p:spPr>
            <a:xfrm rot="14844580">
              <a:off x="9640210" y="644337"/>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40" name="テキスト ボックス 39">
              <a:extLst>
                <a:ext uri="{FF2B5EF4-FFF2-40B4-BE49-F238E27FC236}">
                  <a16:creationId xmlns:a16="http://schemas.microsoft.com/office/drawing/2014/main" id="{E34A6CA2-8F22-1744-85F1-5B26AD5D2FB5}"/>
                </a:ext>
              </a:extLst>
            </p:cNvPr>
            <p:cNvSpPr txBox="1"/>
            <p:nvPr/>
          </p:nvSpPr>
          <p:spPr>
            <a:xfrm rot="1606559">
              <a:off x="9827167" y="1305302"/>
              <a:ext cx="1537806" cy="523220"/>
            </a:xfrm>
            <a:prstGeom prst="rect">
              <a:avLst/>
            </a:prstGeom>
            <a:noFill/>
            <a:ln>
              <a:noFill/>
            </a:ln>
          </p:spPr>
          <p:txBody>
            <a:bodyPr wrap="square" rtlCol="0">
              <a:spAutoFit/>
            </a:bodyPr>
            <a:lstStyle/>
            <a:p>
              <a:pPr algn="ctr"/>
              <a:r>
                <a:rPr lang="en-US" altLang="ja-JP" sz="2800" dirty="0">
                  <a:solidFill>
                    <a:schemeClr val="bg1"/>
                  </a:solidFill>
                  <a:latin typeface="メイリオ" panose="020B0604030504040204" pitchFamily="50" charset="-128"/>
                  <a:ea typeface="メイリオ" panose="020B0604030504040204" pitchFamily="50" charset="-128"/>
                </a:rPr>
                <a:t>BERT</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sp>
        <p:nvSpPr>
          <p:cNvPr id="2" name="楕円 1">
            <a:extLst>
              <a:ext uri="{FF2B5EF4-FFF2-40B4-BE49-F238E27FC236}">
                <a16:creationId xmlns:a16="http://schemas.microsoft.com/office/drawing/2014/main" id="{84A70EA1-FC09-10A3-5264-493D1B2C45B2}"/>
              </a:ext>
            </a:extLst>
          </p:cNvPr>
          <p:cNvSpPr/>
          <p:nvPr/>
        </p:nvSpPr>
        <p:spPr>
          <a:xfrm>
            <a:off x="837932" y="4826610"/>
            <a:ext cx="1800000" cy="180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メイリオ" panose="020B0604030504040204" pitchFamily="50" charset="-128"/>
                <a:ea typeface="メイリオ" panose="020B0604030504040204" pitchFamily="50" charset="-128"/>
              </a:rPr>
              <a:t>確信度の高い</a:t>
            </a:r>
            <a:endParaRPr lang="en-US" altLang="ja-JP" dirty="0">
              <a:solidFill>
                <a:schemeClr val="tx1"/>
              </a:solidFill>
              <a:latin typeface="メイリオ" panose="020B0604030504040204" pitchFamily="50" charset="-128"/>
              <a:ea typeface="メイリオ" panose="020B0604030504040204" pitchFamily="50" charset="-128"/>
            </a:endParaRPr>
          </a:p>
          <a:p>
            <a:pPr algn="ctr"/>
            <a:r>
              <a:rPr lang="ja-JP" altLang="en-US" dirty="0">
                <a:solidFill>
                  <a:schemeClr val="tx1"/>
                </a:solidFill>
                <a:latin typeface="メイリオ" panose="020B0604030504040204" pitchFamily="50" charset="-128"/>
                <a:ea typeface="メイリオ" panose="020B0604030504040204" pitchFamily="50" charset="-128"/>
              </a:rPr>
              <a:t>単語生成</a:t>
            </a:r>
            <a:endParaRPr kumimoji="1" lang="ja-JP" altLang="en-US" dirty="0">
              <a:solidFill>
                <a:schemeClr val="tx1"/>
              </a:solidFill>
              <a:latin typeface="メイリオ" panose="020B0604030504040204" pitchFamily="50" charset="-128"/>
              <a:ea typeface="メイリオ" panose="020B0604030504040204" pitchFamily="50" charset="-128"/>
            </a:endParaRPr>
          </a:p>
        </p:txBody>
      </p:sp>
      <p:sp>
        <p:nvSpPr>
          <p:cNvPr id="4" name="楕円 3">
            <a:extLst>
              <a:ext uri="{FF2B5EF4-FFF2-40B4-BE49-F238E27FC236}">
                <a16:creationId xmlns:a16="http://schemas.microsoft.com/office/drawing/2014/main" id="{2D6AE7A6-5FDC-7E43-9D18-32E7097CFD83}"/>
              </a:ext>
            </a:extLst>
          </p:cNvPr>
          <p:cNvSpPr/>
          <p:nvPr/>
        </p:nvSpPr>
        <p:spPr>
          <a:xfrm>
            <a:off x="6848369" y="2708999"/>
            <a:ext cx="1440000" cy="144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latin typeface="メイリオ" panose="020B0604030504040204" pitchFamily="50" charset="-128"/>
                <a:ea typeface="メイリオ" panose="020B0604030504040204" pitchFamily="50" charset="-128"/>
              </a:rPr>
              <a:t>文</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類似度</a:t>
            </a:r>
            <a:endParaRPr lang="en-US" altLang="ja-JP" dirty="0">
              <a:latin typeface="メイリオ" panose="020B0604030504040204" pitchFamily="50" charset="-128"/>
              <a:ea typeface="メイリオ" panose="020B0604030504040204" pitchFamily="50" charset="-128"/>
            </a:endParaRPr>
          </a:p>
          <a:p>
            <a:pPr algn="ctr"/>
            <a:r>
              <a:rPr lang="ja-JP" altLang="en-US" dirty="0">
                <a:latin typeface="メイリオ" panose="020B0604030504040204" pitchFamily="50" charset="-128"/>
                <a:ea typeface="メイリオ" panose="020B0604030504040204" pitchFamily="50" charset="-128"/>
              </a:rPr>
              <a:t>計算</a:t>
            </a:r>
            <a:endParaRPr kumimoji="1" lang="ja-JP" altLang="en-US" dirty="0">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375A7977-6D97-1BD9-73A6-C53B1B4DE580}"/>
              </a:ext>
            </a:extLst>
          </p:cNvPr>
          <p:cNvSpPr/>
          <p:nvPr/>
        </p:nvSpPr>
        <p:spPr>
          <a:xfrm>
            <a:off x="6848369" y="5006610"/>
            <a:ext cx="1440000" cy="144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文生成</a:t>
            </a:r>
          </a:p>
        </p:txBody>
      </p:sp>
      <p:sp>
        <p:nvSpPr>
          <p:cNvPr id="12" name="楕円 11">
            <a:extLst>
              <a:ext uri="{FF2B5EF4-FFF2-40B4-BE49-F238E27FC236}">
                <a16:creationId xmlns:a16="http://schemas.microsoft.com/office/drawing/2014/main" id="{A0BDF898-591D-1EDA-A95A-474368DDE1EC}"/>
              </a:ext>
            </a:extLst>
          </p:cNvPr>
          <p:cNvSpPr/>
          <p:nvPr/>
        </p:nvSpPr>
        <p:spPr>
          <a:xfrm>
            <a:off x="3904228" y="4826610"/>
            <a:ext cx="1800000" cy="1800000"/>
          </a:xfrm>
          <a:prstGeom prst="ellipse">
            <a:avLst/>
          </a:pr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メイリオ" panose="020B0604030504040204" pitchFamily="50" charset="-128"/>
                <a:ea typeface="メイリオ" panose="020B0604030504040204" pitchFamily="50" charset="-128"/>
              </a:rPr>
              <a:t>原形を</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辞書</a:t>
            </a:r>
            <a:endParaRPr kumimoji="1" lang="en-US" altLang="ja-JP" dirty="0">
              <a:solidFill>
                <a:schemeClr val="tx1"/>
              </a:solidFill>
              <a:latin typeface="メイリオ" panose="020B0604030504040204" pitchFamily="50" charset="-128"/>
              <a:ea typeface="メイリオ" panose="020B0604030504040204" pitchFamily="50" charset="-128"/>
            </a:endParaRPr>
          </a:p>
          <a:p>
            <a:pPr algn="ctr"/>
            <a:r>
              <a:rPr kumimoji="1" lang="ja-JP" altLang="en-US" dirty="0">
                <a:solidFill>
                  <a:schemeClr val="tx1"/>
                </a:solidFill>
                <a:latin typeface="メイリオ" panose="020B0604030504040204" pitchFamily="50" charset="-128"/>
                <a:ea typeface="メイリオ" panose="020B0604030504040204" pitchFamily="50" charset="-128"/>
              </a:rPr>
              <a:t>で照合</a:t>
            </a:r>
          </a:p>
        </p:txBody>
      </p:sp>
      <p:grpSp>
        <p:nvGrpSpPr>
          <p:cNvPr id="14" name="グループ化 13">
            <a:extLst>
              <a:ext uri="{FF2B5EF4-FFF2-40B4-BE49-F238E27FC236}">
                <a16:creationId xmlns:a16="http://schemas.microsoft.com/office/drawing/2014/main" id="{AA2217F1-CD0D-E316-4046-F52381434A7D}"/>
              </a:ext>
            </a:extLst>
          </p:cNvPr>
          <p:cNvGrpSpPr/>
          <p:nvPr/>
        </p:nvGrpSpPr>
        <p:grpSpPr>
          <a:xfrm rot="19970639">
            <a:off x="5136180" y="1682253"/>
            <a:ext cx="2168232" cy="1607582"/>
            <a:chOff x="9402826" y="881721"/>
            <a:chExt cx="1992831" cy="1482361"/>
          </a:xfrm>
          <a:solidFill>
            <a:srgbClr val="0070C0"/>
          </a:solidFill>
        </p:grpSpPr>
        <p:sp>
          <p:nvSpPr>
            <p:cNvPr id="15" name="フリーフォーム: 図形 14">
              <a:extLst>
                <a:ext uri="{FF2B5EF4-FFF2-40B4-BE49-F238E27FC236}">
                  <a16:creationId xmlns:a16="http://schemas.microsoft.com/office/drawing/2014/main" id="{3F375005-6BDE-C2EC-AA69-58B821327E5B}"/>
                </a:ext>
              </a:extLst>
            </p:cNvPr>
            <p:cNvSpPr/>
            <p:nvPr/>
          </p:nvSpPr>
          <p:spPr>
            <a:xfrm rot="14844580">
              <a:off x="9640210" y="644337"/>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6" name="テキスト ボックス 15">
              <a:extLst>
                <a:ext uri="{FF2B5EF4-FFF2-40B4-BE49-F238E27FC236}">
                  <a16:creationId xmlns:a16="http://schemas.microsoft.com/office/drawing/2014/main" id="{4CFB9E1A-7913-536F-096E-202AC8F72FF9}"/>
                </a:ext>
              </a:extLst>
            </p:cNvPr>
            <p:cNvSpPr txBox="1"/>
            <p:nvPr/>
          </p:nvSpPr>
          <p:spPr>
            <a:xfrm rot="1606559">
              <a:off x="9758320" y="1087946"/>
              <a:ext cx="1637337" cy="954107"/>
            </a:xfrm>
            <a:prstGeom prst="rect">
              <a:avLst/>
            </a:prstGeom>
            <a:noFill/>
            <a:ln>
              <a:noFill/>
            </a:ln>
          </p:spPr>
          <p:txBody>
            <a:bodyPr wrap="square" rtlCol="0">
              <a:spAutoFit/>
            </a:bodyPr>
            <a:lstStyle/>
            <a:p>
              <a:pPr algn="ctr"/>
              <a:r>
                <a:rPr kumimoji="1" lang="en-US" altLang="ja-JP" sz="2800" dirty="0">
                  <a:solidFill>
                    <a:schemeClr val="bg1"/>
                  </a:solidFill>
                  <a:latin typeface="メイリオ" panose="020B0604030504040204" pitchFamily="50" charset="-128"/>
                  <a:ea typeface="メイリオ" panose="020B0604030504040204" pitchFamily="50" charset="-128"/>
                </a:rPr>
                <a:t>Sqlite3</a:t>
              </a:r>
            </a:p>
            <a:p>
              <a:pPr algn="ctr"/>
              <a:r>
                <a:rPr kumimoji="1" lang="en-US" altLang="ja-JP" sz="2800" dirty="0">
                  <a:solidFill>
                    <a:schemeClr val="bg1"/>
                  </a:solidFill>
                  <a:latin typeface="メイリオ" panose="020B0604030504040204" pitchFamily="50" charset="-128"/>
                  <a:ea typeface="メイリオ" panose="020B0604030504040204" pitchFamily="50" charset="-128"/>
                </a:rPr>
                <a:t>wordnet</a:t>
              </a:r>
              <a:endParaRPr kumimoji="1" lang="ja-JP" altLang="en-US" sz="2800" dirty="0">
                <a:solidFill>
                  <a:schemeClr val="bg1"/>
                </a:solidFill>
                <a:latin typeface="メイリオ" panose="020B0604030504040204" pitchFamily="50" charset="-128"/>
                <a:ea typeface="メイリオ" panose="020B0604030504040204" pitchFamily="50" charset="-128"/>
              </a:endParaRPr>
            </a:p>
          </p:txBody>
        </p:sp>
      </p:grpSp>
      <p:cxnSp>
        <p:nvCxnSpPr>
          <p:cNvPr id="17" name="直線矢印コネクタ 16">
            <a:extLst>
              <a:ext uri="{FF2B5EF4-FFF2-40B4-BE49-F238E27FC236}">
                <a16:creationId xmlns:a16="http://schemas.microsoft.com/office/drawing/2014/main" id="{F8C8DA18-FC50-4C45-361C-4DFD84A30A79}"/>
              </a:ext>
            </a:extLst>
          </p:cNvPr>
          <p:cNvCxnSpPr>
            <a:cxnSpLocks/>
          </p:cNvCxnSpPr>
          <p:nvPr/>
        </p:nvCxnSpPr>
        <p:spPr>
          <a:xfrm>
            <a:off x="2637932" y="5726610"/>
            <a:ext cx="1266556"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00C5A54D-71B2-5893-E257-3FBAA7BA1CB6}"/>
              </a:ext>
            </a:extLst>
          </p:cNvPr>
          <p:cNvCxnSpPr>
            <a:cxnSpLocks/>
            <a:stCxn id="28" idx="4"/>
            <a:endCxn id="2" idx="0"/>
          </p:cNvCxnSpPr>
          <p:nvPr/>
        </p:nvCxnSpPr>
        <p:spPr>
          <a:xfrm>
            <a:off x="1709615" y="4303617"/>
            <a:ext cx="28317" cy="522993"/>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 name="直線矢印コネクタ 12">
            <a:extLst>
              <a:ext uri="{FF2B5EF4-FFF2-40B4-BE49-F238E27FC236}">
                <a16:creationId xmlns:a16="http://schemas.microsoft.com/office/drawing/2014/main" id="{DDC6BD1D-D635-D818-FFEC-BE0C8B88003B}"/>
              </a:ext>
            </a:extLst>
          </p:cNvPr>
          <p:cNvCxnSpPr>
            <a:cxnSpLocks/>
          </p:cNvCxnSpPr>
          <p:nvPr/>
        </p:nvCxnSpPr>
        <p:spPr>
          <a:xfrm>
            <a:off x="4804228" y="4057185"/>
            <a:ext cx="0" cy="769425"/>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2BF4FF54-C2F5-F15D-6254-079BB171BDDE}"/>
              </a:ext>
            </a:extLst>
          </p:cNvPr>
          <p:cNvCxnSpPr>
            <a:cxnSpLocks/>
            <a:endCxn id="8" idx="2"/>
          </p:cNvCxnSpPr>
          <p:nvPr/>
        </p:nvCxnSpPr>
        <p:spPr>
          <a:xfrm>
            <a:off x="5688974" y="5726610"/>
            <a:ext cx="1159395"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 name="直線矢印コネクタ 24">
            <a:extLst>
              <a:ext uri="{FF2B5EF4-FFF2-40B4-BE49-F238E27FC236}">
                <a16:creationId xmlns:a16="http://schemas.microsoft.com/office/drawing/2014/main" id="{24DC03E1-EE71-2356-EFBF-B8572CA98753}"/>
              </a:ext>
            </a:extLst>
          </p:cNvPr>
          <p:cNvCxnSpPr>
            <a:cxnSpLocks/>
            <a:stCxn id="4" idx="4"/>
            <a:endCxn id="8" idx="0"/>
          </p:cNvCxnSpPr>
          <p:nvPr/>
        </p:nvCxnSpPr>
        <p:spPr>
          <a:xfrm>
            <a:off x="7568369" y="4148999"/>
            <a:ext cx="0" cy="857611"/>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7" name="月 26">
            <a:extLst>
              <a:ext uri="{FF2B5EF4-FFF2-40B4-BE49-F238E27FC236}">
                <a16:creationId xmlns:a16="http://schemas.microsoft.com/office/drawing/2014/main" id="{349C6788-FC02-D1C1-5FAE-476739B1D975}"/>
              </a:ext>
            </a:extLst>
          </p:cNvPr>
          <p:cNvSpPr/>
          <p:nvPr/>
        </p:nvSpPr>
        <p:spPr>
          <a:xfrm rot="10800000">
            <a:off x="8580195" y="4720645"/>
            <a:ext cx="530352" cy="2035014"/>
          </a:xfrm>
          <a:prstGeom prst="moon">
            <a:avLst/>
          </a:prstGeom>
          <a:solidFill>
            <a:schemeClr val="accent2">
              <a:lumMod val="40000"/>
              <a:lumOff val="6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137E44A5-B9B5-757C-8325-014CFFFD83E1}"/>
              </a:ext>
            </a:extLst>
          </p:cNvPr>
          <p:cNvGrpSpPr/>
          <p:nvPr/>
        </p:nvGrpSpPr>
        <p:grpSpPr>
          <a:xfrm rot="20145709">
            <a:off x="8601118" y="3300441"/>
            <a:ext cx="2245195" cy="1717996"/>
            <a:chOff x="9372488" y="857493"/>
            <a:chExt cx="1957129" cy="1482361"/>
          </a:xfrm>
          <a:solidFill>
            <a:schemeClr val="accent2">
              <a:lumMod val="40000"/>
              <a:lumOff val="60000"/>
            </a:schemeClr>
          </a:solidFill>
        </p:grpSpPr>
        <p:sp>
          <p:nvSpPr>
            <p:cNvPr id="31" name="フリーフォーム: 図形 30">
              <a:extLst>
                <a:ext uri="{FF2B5EF4-FFF2-40B4-BE49-F238E27FC236}">
                  <a16:creationId xmlns:a16="http://schemas.microsoft.com/office/drawing/2014/main" id="{5D2A2904-FA3D-1348-9C65-EF507512E651}"/>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chemeClr val="accent2">
                <a:lumMod val="60000"/>
                <a:lumOff val="4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2" name="テキスト ボックス 31">
              <a:extLst>
                <a:ext uri="{FF2B5EF4-FFF2-40B4-BE49-F238E27FC236}">
                  <a16:creationId xmlns:a16="http://schemas.microsoft.com/office/drawing/2014/main" id="{0F791209-24AD-B5C9-E3EC-A027394AFD5E}"/>
                </a:ext>
              </a:extLst>
            </p:cNvPr>
            <p:cNvSpPr txBox="1"/>
            <p:nvPr/>
          </p:nvSpPr>
          <p:spPr>
            <a:xfrm rot="1454291">
              <a:off x="9797949" y="1185651"/>
              <a:ext cx="1406290" cy="823245"/>
            </a:xfrm>
            <a:prstGeom prst="rect">
              <a:avLst/>
            </a:prstGeom>
            <a:noFill/>
            <a:ln>
              <a:noFill/>
            </a:ln>
          </p:spPr>
          <p:txBody>
            <a:bodyPr wrap="square" rtlCol="0">
              <a:spAutoFit/>
            </a:bodyPr>
            <a:lstStyle/>
            <a:p>
              <a:pPr algn="ctr"/>
              <a:r>
                <a:rPr lang="ja-JP" altLang="en-US" sz="2800" dirty="0">
                  <a:latin typeface="メイリオ" panose="020B0604030504040204" pitchFamily="50" charset="-128"/>
                  <a:ea typeface="メイリオ" panose="020B0604030504040204" pitchFamily="50" charset="-128"/>
                </a:rPr>
                <a:t>フィルタリング</a:t>
              </a:r>
              <a:endParaRPr kumimoji="1" lang="ja-JP" altLang="en-US" sz="2800" dirty="0">
                <a:latin typeface="メイリオ" panose="020B0604030504040204" pitchFamily="50" charset="-128"/>
                <a:ea typeface="メイリオ" panose="020B0604030504040204" pitchFamily="50" charset="-128"/>
              </a:endParaRPr>
            </a:p>
          </p:txBody>
        </p:sp>
      </p:grpSp>
      <p:cxnSp>
        <p:nvCxnSpPr>
          <p:cNvPr id="43" name="直線矢印コネクタ 42">
            <a:extLst>
              <a:ext uri="{FF2B5EF4-FFF2-40B4-BE49-F238E27FC236}">
                <a16:creationId xmlns:a16="http://schemas.microsoft.com/office/drawing/2014/main" id="{2023A4A9-CE72-970A-2B2E-9997680063D6}"/>
              </a:ext>
            </a:extLst>
          </p:cNvPr>
          <p:cNvCxnSpPr>
            <a:cxnSpLocks/>
          </p:cNvCxnSpPr>
          <p:nvPr/>
        </p:nvCxnSpPr>
        <p:spPr>
          <a:xfrm>
            <a:off x="9117836" y="5738152"/>
            <a:ext cx="605880" cy="0"/>
          </a:xfrm>
          <a:prstGeom prst="straightConnector1">
            <a:avLst/>
          </a:prstGeom>
          <a:ln w="28575">
            <a:solidFill>
              <a:schemeClr val="accent2">
                <a:lumMod val="60000"/>
                <a:lumOff val="40000"/>
              </a:schemeClr>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3" name="楕円 2">
            <a:extLst>
              <a:ext uri="{FF2B5EF4-FFF2-40B4-BE49-F238E27FC236}">
                <a16:creationId xmlns:a16="http://schemas.microsoft.com/office/drawing/2014/main" id="{AAA68FEE-D7A2-CC9D-BA57-45636ECFFC3D}"/>
              </a:ext>
            </a:extLst>
          </p:cNvPr>
          <p:cNvSpPr/>
          <p:nvPr/>
        </p:nvSpPr>
        <p:spPr>
          <a:xfrm>
            <a:off x="4084228" y="2647296"/>
            <a:ext cx="1440000" cy="1440000"/>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メイリオ" panose="020B0604030504040204" pitchFamily="50" charset="-128"/>
                <a:ea typeface="メイリオ" panose="020B0604030504040204" pitchFamily="50" charset="-128"/>
              </a:rPr>
              <a:t>類義語で絞る</a:t>
            </a:r>
          </a:p>
        </p:txBody>
      </p:sp>
      <p:sp>
        <p:nvSpPr>
          <p:cNvPr id="6" name="スライド番号プレースホルダー 5">
            <a:extLst>
              <a:ext uri="{FF2B5EF4-FFF2-40B4-BE49-F238E27FC236}">
                <a16:creationId xmlns:a16="http://schemas.microsoft.com/office/drawing/2014/main" id="{372E5B62-73DD-4473-E646-79ACC77AE5ED}"/>
              </a:ext>
            </a:extLst>
          </p:cNvPr>
          <p:cNvSpPr>
            <a:spLocks noGrp="1"/>
          </p:cNvSpPr>
          <p:nvPr>
            <p:ph type="sldNum" sz="quarter" idx="12"/>
          </p:nvPr>
        </p:nvSpPr>
        <p:spPr/>
        <p:txBody>
          <a:bodyPr/>
          <a:lstStyle/>
          <a:p>
            <a:fld id="{89C7EBDD-4667-45BA-9CA7-CF6F054EBD43}" type="slidenum">
              <a:rPr lang="ja-JP" altLang="en-US" smtClean="0"/>
              <a:pPr/>
              <a:t>42</a:t>
            </a:fld>
            <a:endParaRPr lang="ja-JP" altLang="en-US" dirty="0"/>
          </a:p>
        </p:txBody>
      </p:sp>
      <p:sp>
        <p:nvSpPr>
          <p:cNvPr id="9" name="テキスト ボックス 8">
            <a:extLst>
              <a:ext uri="{FF2B5EF4-FFF2-40B4-BE49-F238E27FC236}">
                <a16:creationId xmlns:a16="http://schemas.microsoft.com/office/drawing/2014/main" id="{A25354C5-4B08-D434-45C4-59C156D6850A}"/>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1252428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B9316-1C3E-A276-770E-A0CB40B201A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708CB0D-5DD8-493E-951E-B44DCF76D914}"/>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楽曲分類：</a:t>
            </a:r>
            <a:r>
              <a:rPr kumimoji="1" lang="ja-JP" altLang="en-US">
                <a:latin typeface="メイリオ" panose="020B0604030504040204" pitchFamily="50" charset="-128"/>
                <a:ea typeface="メイリオ" panose="020B0604030504040204" pitchFamily="50" charset="-128"/>
              </a:rPr>
              <a:t>データ拡張２</a:t>
            </a:r>
            <a:endParaRPr kumimoji="1" lang="ja-JP" altLang="en-US" dirty="0">
              <a:latin typeface="メイリオ" panose="020B0604030504040204" pitchFamily="50" charset="-128"/>
              <a:ea typeface="メイリオ" panose="020B0604030504040204" pitchFamily="50" charset="-128"/>
            </a:endParaRPr>
          </a:p>
        </p:txBody>
      </p:sp>
      <p:sp>
        <p:nvSpPr>
          <p:cNvPr id="3" name="コンテンツ プレースホルダー 2">
            <a:extLst>
              <a:ext uri="{FF2B5EF4-FFF2-40B4-BE49-F238E27FC236}">
                <a16:creationId xmlns:a16="http://schemas.microsoft.com/office/drawing/2014/main" id="{39344BD5-00DD-EEBF-22BA-86F374A3057A}"/>
              </a:ext>
            </a:extLst>
          </p:cNvPr>
          <p:cNvSpPr>
            <a:spLocks noGrp="1"/>
          </p:cNvSpPr>
          <p:nvPr>
            <p:ph idx="1"/>
          </p:nvPr>
        </p:nvSpPr>
        <p:spPr>
          <a:xfrm>
            <a:off x="838200" y="1825625"/>
            <a:ext cx="10515600" cy="3605911"/>
          </a:xfrm>
        </p:spPr>
        <p:txBody>
          <a:bodyPr>
            <a:normAutofit/>
          </a:bodyPr>
          <a:lstStyle/>
          <a:p>
            <a:pPr marL="0" indent="0">
              <a:buNone/>
            </a:pPr>
            <a:r>
              <a:rPr kumimoji="1" lang="ja-JP" altLang="en-US" dirty="0">
                <a:latin typeface="メイリオ" panose="020B0604030504040204" pitchFamily="50" charset="-128"/>
                <a:ea typeface="メイリオ" panose="020B0604030504040204" pitchFamily="50" charset="-128"/>
              </a:rPr>
              <a:t>私は東京でケーキを食べた後服を買った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kumimoji="1" lang="ja-JP" altLang="en-US" dirty="0">
                <a:latin typeface="メイリオ" panose="020B0604030504040204" pitchFamily="50" charset="-128"/>
                <a:ea typeface="メイリオ" panose="020B0604030504040204" pitchFamily="50" charset="-128"/>
              </a:rPr>
              <a:t> </a:t>
            </a:r>
            <a:r>
              <a:rPr kumimoji="1" lang="en-US" altLang="ja-JP" u="sng" dirty="0">
                <a:solidFill>
                  <a:srgbClr val="0070C0"/>
                </a:solidFill>
                <a:latin typeface="メイリオ" panose="020B0604030504040204" pitchFamily="50" charset="-128"/>
                <a:ea typeface="メイリオ" panose="020B0604030504040204" pitchFamily="50" charset="-128"/>
              </a:rPr>
              <a:t>[MASK]</a:t>
            </a:r>
            <a:r>
              <a:rPr kumimoji="1" lang="ja-JP" altLang="en-US" dirty="0">
                <a:latin typeface="メイリオ" panose="020B0604030504040204" pitchFamily="50" charset="-128"/>
                <a:ea typeface="メイリオ" panose="020B0604030504040204" pitchFamily="50" charset="-128"/>
              </a:rPr>
              <a:t>は東京でケーキを食べた後服を買った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endParaRPr kumimoji="1" lang="en-US" altLang="ja-JP" dirty="0">
              <a:latin typeface="メイリオ" panose="020B0604030504040204" pitchFamily="50" charset="-128"/>
              <a:ea typeface="メイリオ" panose="020B0604030504040204" pitchFamily="50" charset="-128"/>
            </a:endParaRPr>
          </a:p>
          <a:p>
            <a:pPr marL="514350" indent="-514350">
              <a:buFont typeface="+mj-lt"/>
              <a:buAutoNum type="arabicPeriod"/>
            </a:pP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私は</a:t>
            </a:r>
            <a:r>
              <a:rPr kumimoji="1" lang="en-US" altLang="ja-JP" u="sng" dirty="0">
                <a:solidFill>
                  <a:srgbClr val="0070C0"/>
                </a:solidFill>
                <a:latin typeface="メイリオ" panose="020B0604030504040204" pitchFamily="50" charset="-128"/>
                <a:ea typeface="メイリオ" panose="020B0604030504040204" pitchFamily="50" charset="-128"/>
              </a:rPr>
              <a:t>[MASK]</a:t>
            </a:r>
            <a:r>
              <a:rPr kumimoji="1" lang="ja-JP" altLang="en-US" dirty="0">
                <a:latin typeface="メイリオ" panose="020B0604030504040204" pitchFamily="50" charset="-128"/>
                <a:ea typeface="メイリオ" panose="020B0604030504040204" pitchFamily="50" charset="-128"/>
              </a:rPr>
              <a:t>でケーキを食べた後服を買った</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p:txBody>
      </p:sp>
      <p:grpSp>
        <p:nvGrpSpPr>
          <p:cNvPr id="8" name="グループ化 7">
            <a:extLst>
              <a:ext uri="{FF2B5EF4-FFF2-40B4-BE49-F238E27FC236}">
                <a16:creationId xmlns:a16="http://schemas.microsoft.com/office/drawing/2014/main" id="{6631CE67-20DE-4723-0059-4A6164FA35E0}"/>
              </a:ext>
            </a:extLst>
          </p:cNvPr>
          <p:cNvGrpSpPr/>
          <p:nvPr/>
        </p:nvGrpSpPr>
        <p:grpSpPr>
          <a:xfrm>
            <a:off x="4818888" y="5088615"/>
            <a:ext cx="180000" cy="955716"/>
            <a:chOff x="4105656" y="4032504"/>
            <a:chExt cx="180000" cy="955716"/>
          </a:xfrm>
        </p:grpSpPr>
        <p:sp>
          <p:nvSpPr>
            <p:cNvPr id="5" name="楕円 4">
              <a:extLst>
                <a:ext uri="{FF2B5EF4-FFF2-40B4-BE49-F238E27FC236}">
                  <a16:creationId xmlns:a16="http://schemas.microsoft.com/office/drawing/2014/main" id="{4A9D68AE-760E-31EC-0BD1-67C7B1457F2F}"/>
                </a:ext>
              </a:extLst>
            </p:cNvPr>
            <p:cNvSpPr/>
            <p:nvPr/>
          </p:nvSpPr>
          <p:spPr>
            <a:xfrm>
              <a:off x="4105656" y="4032504"/>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A88B8ED4-3FAB-B47E-E5B3-5E3B5D4B4B73}"/>
                </a:ext>
              </a:extLst>
            </p:cNvPr>
            <p:cNvSpPr/>
            <p:nvPr/>
          </p:nvSpPr>
          <p:spPr>
            <a:xfrm>
              <a:off x="4105656" y="4420362"/>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67D95AEA-0430-525B-1155-3AD392F3B7B3}"/>
                </a:ext>
              </a:extLst>
            </p:cNvPr>
            <p:cNvSpPr/>
            <p:nvPr/>
          </p:nvSpPr>
          <p:spPr>
            <a:xfrm>
              <a:off x="4105656" y="4808220"/>
              <a:ext cx="180000" cy="1800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5D348530-0F71-00DD-E425-B21321B657AE}"/>
              </a:ext>
            </a:extLst>
          </p:cNvPr>
          <p:cNvGrpSpPr/>
          <p:nvPr/>
        </p:nvGrpSpPr>
        <p:grpSpPr>
          <a:xfrm rot="20418471">
            <a:off x="2277431" y="2243394"/>
            <a:ext cx="1354257" cy="1055419"/>
            <a:chOff x="8629776" y="1263920"/>
            <a:chExt cx="1957129" cy="1550408"/>
          </a:xfrm>
        </p:grpSpPr>
        <p:sp>
          <p:nvSpPr>
            <p:cNvPr id="10" name="フリーフォーム: 図形 9">
              <a:extLst>
                <a:ext uri="{FF2B5EF4-FFF2-40B4-BE49-F238E27FC236}">
                  <a16:creationId xmlns:a16="http://schemas.microsoft.com/office/drawing/2014/main" id="{E1694482-4F09-6A41-4667-C5AC4CDDA820}"/>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1" name="テキスト ボックス 10">
              <a:extLst>
                <a:ext uri="{FF2B5EF4-FFF2-40B4-BE49-F238E27FC236}">
                  <a16:creationId xmlns:a16="http://schemas.microsoft.com/office/drawing/2014/main" id="{7A877026-EA0E-55DB-237B-2AA2EDDF9B0A}"/>
                </a:ext>
              </a:extLst>
            </p:cNvPr>
            <p:cNvSpPr txBox="1"/>
            <p:nvPr/>
          </p:nvSpPr>
          <p:spPr>
            <a:xfrm rot="1181529">
              <a:off x="9055031" y="1368785"/>
              <a:ext cx="1435843" cy="1445543"/>
            </a:xfrm>
            <a:prstGeom prst="rect">
              <a:avLst/>
            </a:prstGeom>
            <a:noFill/>
            <a:ln>
              <a:noFill/>
            </a:ln>
          </p:spPr>
          <p:txBody>
            <a:bodyPr wrap="square" rtlCol="0">
              <a:spAutoFit/>
            </a:bodyPr>
            <a:lstStyle/>
            <a:p>
              <a:pPr algn="ctr"/>
              <a:r>
                <a:rPr lang="en-US" altLang="ja-JP" sz="1400" dirty="0">
                  <a:solidFill>
                    <a:schemeClr val="bg1"/>
                  </a:solidFill>
                  <a:latin typeface="メイリオ" panose="020B0604030504040204" pitchFamily="50" charset="-128"/>
                  <a:ea typeface="メイリオ" panose="020B0604030504040204" pitchFamily="50" charset="-128"/>
                </a:rPr>
                <a:t>A</a:t>
              </a:r>
              <a:r>
                <a:rPr kumimoji="1" lang="en-US" altLang="ja-JP" sz="1400" dirty="0">
                  <a:solidFill>
                    <a:schemeClr val="bg1"/>
                  </a:solidFill>
                  <a:latin typeface="メイリオ" panose="020B0604030504040204" pitchFamily="50" charset="-128"/>
                  <a:ea typeface="メイリオ" panose="020B0604030504040204" pitchFamily="50" charset="-128"/>
                </a:rPr>
                <a:t>1</a:t>
              </a:r>
            </a:p>
            <a:p>
              <a:pPr algn="ctr"/>
              <a:r>
                <a:rPr lang="en-US" altLang="ja-JP" sz="1400" dirty="0">
                  <a:solidFill>
                    <a:schemeClr val="bg1"/>
                  </a:solidFill>
                  <a:latin typeface="メイリオ" panose="020B0604030504040204" pitchFamily="50" charset="-128"/>
                  <a:ea typeface="メイリオ" panose="020B0604030504040204" pitchFamily="50" charset="-128"/>
                </a:rPr>
                <a:t>A2</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r>
                <a:rPr lang="en-US" altLang="ja-JP" sz="1400" dirty="0">
                  <a:solidFill>
                    <a:schemeClr val="bg1"/>
                  </a:solidFill>
                  <a:latin typeface="メイリオ" panose="020B0604030504040204" pitchFamily="50" charset="-128"/>
                  <a:ea typeface="メイリオ" panose="020B0604030504040204" pitchFamily="50" charset="-128"/>
                </a:rPr>
                <a:t>A3</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grpSp>
      <p:grpSp>
        <p:nvGrpSpPr>
          <p:cNvPr id="12" name="グループ化 11">
            <a:extLst>
              <a:ext uri="{FF2B5EF4-FFF2-40B4-BE49-F238E27FC236}">
                <a16:creationId xmlns:a16="http://schemas.microsoft.com/office/drawing/2014/main" id="{CE6E2EE3-C026-C22D-9D38-BD3D47E4BFBF}"/>
              </a:ext>
            </a:extLst>
          </p:cNvPr>
          <p:cNvGrpSpPr/>
          <p:nvPr/>
        </p:nvGrpSpPr>
        <p:grpSpPr>
          <a:xfrm rot="9758732">
            <a:off x="1631996" y="4520030"/>
            <a:ext cx="1308363" cy="1175936"/>
            <a:chOff x="8629776" y="1049144"/>
            <a:chExt cx="1957129" cy="1697137"/>
          </a:xfrm>
        </p:grpSpPr>
        <p:sp>
          <p:nvSpPr>
            <p:cNvPr id="13" name="フリーフォーム: 図形 12">
              <a:extLst>
                <a:ext uri="{FF2B5EF4-FFF2-40B4-BE49-F238E27FC236}">
                  <a16:creationId xmlns:a16="http://schemas.microsoft.com/office/drawing/2014/main" id="{7B49A4CA-41B7-DA95-8427-DC7CE05BD399}"/>
                </a:ext>
              </a:extLst>
            </p:cNvPr>
            <p:cNvSpPr/>
            <p:nvPr/>
          </p:nvSpPr>
          <p:spPr>
            <a:xfrm rot="14746732">
              <a:off x="8867160" y="1026536"/>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14" name="テキスト ボックス 13">
              <a:extLst>
                <a:ext uri="{FF2B5EF4-FFF2-40B4-BE49-F238E27FC236}">
                  <a16:creationId xmlns:a16="http://schemas.microsoft.com/office/drawing/2014/main" id="{B5A3912A-705E-8483-3914-09B9C7CB5412}"/>
                </a:ext>
              </a:extLst>
            </p:cNvPr>
            <p:cNvSpPr txBox="1"/>
            <p:nvPr/>
          </p:nvSpPr>
          <p:spPr>
            <a:xfrm rot="11841268">
              <a:off x="9148034" y="1049144"/>
              <a:ext cx="1435844" cy="1376989"/>
            </a:xfrm>
            <a:prstGeom prst="rect">
              <a:avLst/>
            </a:prstGeom>
            <a:noFill/>
            <a:ln>
              <a:noFill/>
            </a:ln>
          </p:spPr>
          <p:txBody>
            <a:bodyPr wrap="square" rtlCol="0">
              <a:spAutoFit/>
            </a:bodyPr>
            <a:lstStyle/>
            <a:p>
              <a:pPr algn="ctr"/>
              <a:r>
                <a:rPr kumimoji="1" lang="en-US" altLang="ja-JP" sz="1400" dirty="0">
                  <a:solidFill>
                    <a:schemeClr val="bg1"/>
                  </a:solidFill>
                  <a:latin typeface="メイリオ" panose="020B0604030504040204" pitchFamily="50" charset="-128"/>
                  <a:ea typeface="メイリオ" panose="020B0604030504040204" pitchFamily="50" charset="-128"/>
                </a:rPr>
                <a:t>B1</a:t>
              </a:r>
            </a:p>
            <a:p>
              <a:pPr algn="ctr"/>
              <a:r>
                <a:rPr lang="en-US" altLang="ja-JP" sz="1400" dirty="0">
                  <a:solidFill>
                    <a:schemeClr val="bg1"/>
                  </a:solidFill>
                  <a:latin typeface="メイリオ" panose="020B0604030504040204" pitchFamily="50" charset="-128"/>
                  <a:ea typeface="メイリオ" panose="020B0604030504040204" pitchFamily="50" charset="-128"/>
                </a:rPr>
                <a:t>B2</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r>
                <a:rPr lang="en-US" altLang="ja-JP" sz="1400" dirty="0">
                  <a:solidFill>
                    <a:schemeClr val="bg1"/>
                  </a:solidFill>
                  <a:latin typeface="メイリオ" panose="020B0604030504040204" pitchFamily="50" charset="-128"/>
                  <a:ea typeface="メイリオ" panose="020B0604030504040204" pitchFamily="50" charset="-128"/>
                </a:rPr>
                <a:t>B3</a:t>
              </a:r>
              <a:endParaRPr kumimoji="1" lang="en-US" altLang="ja-JP" sz="1400" dirty="0">
                <a:solidFill>
                  <a:schemeClr val="bg1"/>
                </a:solidFill>
                <a:latin typeface="メイリオ" panose="020B0604030504040204" pitchFamily="50" charset="-128"/>
                <a:ea typeface="メイリオ" panose="020B0604030504040204" pitchFamily="50" charset="-128"/>
              </a:endParaRPr>
            </a:p>
            <a:p>
              <a:pPr algn="ctr"/>
              <a:endParaRPr kumimoji="1" lang="en-US" altLang="ja-JP" sz="1400" dirty="0">
                <a:solidFill>
                  <a:schemeClr val="bg1"/>
                </a:solidFill>
                <a:latin typeface="メイリオ" panose="020B0604030504040204" pitchFamily="50" charset="-128"/>
                <a:ea typeface="メイリオ" panose="020B0604030504040204" pitchFamily="50" charset="-128"/>
              </a:endParaRPr>
            </a:p>
          </p:txBody>
        </p:sp>
      </p:grpSp>
      <p:sp>
        <p:nvSpPr>
          <p:cNvPr id="15" name="テキスト ボックス 14">
            <a:extLst>
              <a:ext uri="{FF2B5EF4-FFF2-40B4-BE49-F238E27FC236}">
                <a16:creationId xmlns:a16="http://schemas.microsoft.com/office/drawing/2014/main" id="{0C5C904E-D7AF-0AD8-E704-2694B2C8513E}"/>
              </a:ext>
            </a:extLst>
          </p:cNvPr>
          <p:cNvSpPr txBox="1"/>
          <p:nvPr/>
        </p:nvSpPr>
        <p:spPr>
          <a:xfrm>
            <a:off x="1936977" y="3566428"/>
            <a:ext cx="640080" cy="584775"/>
          </a:xfrm>
          <a:prstGeom prst="rect">
            <a:avLst/>
          </a:prstGeom>
          <a:noFill/>
        </p:spPr>
        <p:txBody>
          <a:bodyPr wrap="square" rtlCol="0">
            <a:spAutoFit/>
          </a:bodyPr>
          <a:lstStyle/>
          <a:p>
            <a:r>
              <a:rPr kumimoji="1" lang="en-US" altLang="ja-JP" sz="3200" dirty="0">
                <a:solidFill>
                  <a:srgbClr val="0070C0"/>
                </a:solidFill>
              </a:rPr>
              <a:t>A</a:t>
            </a:r>
            <a:endParaRPr kumimoji="1" lang="ja-JP" altLang="en-US" sz="3200" dirty="0">
              <a:solidFill>
                <a:srgbClr val="0070C0"/>
              </a:solidFill>
            </a:endParaRPr>
          </a:p>
        </p:txBody>
      </p:sp>
      <p:sp>
        <p:nvSpPr>
          <p:cNvPr id="16" name="テキスト ボックス 15">
            <a:extLst>
              <a:ext uri="{FF2B5EF4-FFF2-40B4-BE49-F238E27FC236}">
                <a16:creationId xmlns:a16="http://schemas.microsoft.com/office/drawing/2014/main" id="{8FB2FAA2-C596-25F3-F95D-38D87DA54855}"/>
              </a:ext>
            </a:extLst>
          </p:cNvPr>
          <p:cNvSpPr txBox="1"/>
          <p:nvPr/>
        </p:nvSpPr>
        <p:spPr>
          <a:xfrm>
            <a:off x="2695230" y="4452201"/>
            <a:ext cx="640080" cy="584775"/>
          </a:xfrm>
          <a:prstGeom prst="rect">
            <a:avLst/>
          </a:prstGeom>
          <a:noFill/>
        </p:spPr>
        <p:txBody>
          <a:bodyPr wrap="square" rtlCol="0">
            <a:spAutoFit/>
          </a:bodyPr>
          <a:lstStyle/>
          <a:p>
            <a:r>
              <a:rPr kumimoji="1" lang="en-US" altLang="ja-JP" sz="3200" dirty="0">
                <a:solidFill>
                  <a:srgbClr val="0070C0"/>
                </a:solidFill>
              </a:rPr>
              <a:t>B</a:t>
            </a:r>
            <a:endParaRPr kumimoji="1" lang="ja-JP" altLang="en-US" sz="3200" dirty="0">
              <a:solidFill>
                <a:srgbClr val="0070C0"/>
              </a:solidFill>
            </a:endParaRPr>
          </a:p>
        </p:txBody>
      </p:sp>
      <p:sp>
        <p:nvSpPr>
          <p:cNvPr id="17" name="テキスト ボックス 16">
            <a:extLst>
              <a:ext uri="{FF2B5EF4-FFF2-40B4-BE49-F238E27FC236}">
                <a16:creationId xmlns:a16="http://schemas.microsoft.com/office/drawing/2014/main" id="{FDC619E2-C6B9-DD2D-101B-82F8A3243197}"/>
              </a:ext>
            </a:extLst>
          </p:cNvPr>
          <p:cNvSpPr txBox="1"/>
          <p:nvPr/>
        </p:nvSpPr>
        <p:spPr>
          <a:xfrm>
            <a:off x="7203470" y="2422784"/>
            <a:ext cx="3129250" cy="584775"/>
          </a:xfrm>
          <a:prstGeom prst="rect">
            <a:avLst/>
          </a:prstGeom>
          <a:noFill/>
          <a:ln w="38100">
            <a:solidFill>
              <a:srgbClr val="00B0F0"/>
            </a:solidFill>
          </a:ln>
        </p:spPr>
        <p:txBody>
          <a:bodyPr wrap="square" rtlCol="0">
            <a:spAutoFit/>
          </a:bodyPr>
          <a:lstStyle/>
          <a:p>
            <a:r>
              <a:rPr kumimoji="1" lang="en-US" altLang="ja-JP" sz="3200" dirty="0">
                <a:solidFill>
                  <a:srgbClr val="0070C0"/>
                </a:solidFill>
              </a:rPr>
              <a:t>3*3*…</a:t>
            </a:r>
            <a:r>
              <a:rPr kumimoji="1" lang="ja-JP" altLang="en-US" sz="3200" dirty="0">
                <a:solidFill>
                  <a:srgbClr val="0070C0"/>
                </a:solidFill>
              </a:rPr>
              <a:t>文生成</a:t>
            </a:r>
            <a:r>
              <a:rPr lang="ja-JP" altLang="en-US" sz="3200" dirty="0">
                <a:solidFill>
                  <a:srgbClr val="0070C0"/>
                </a:solidFill>
              </a:rPr>
              <a:t>！</a:t>
            </a:r>
            <a:endParaRPr kumimoji="1" lang="en-US" altLang="ja-JP" sz="3200" dirty="0">
              <a:solidFill>
                <a:srgbClr val="0070C0"/>
              </a:solidFill>
            </a:endParaRPr>
          </a:p>
        </p:txBody>
      </p:sp>
      <p:sp>
        <p:nvSpPr>
          <p:cNvPr id="18" name="スライド番号プレースホルダー 17">
            <a:extLst>
              <a:ext uri="{FF2B5EF4-FFF2-40B4-BE49-F238E27FC236}">
                <a16:creationId xmlns:a16="http://schemas.microsoft.com/office/drawing/2014/main" id="{DDFF9625-9731-097C-492B-706B81E5EF4B}"/>
              </a:ext>
            </a:extLst>
          </p:cNvPr>
          <p:cNvSpPr>
            <a:spLocks noGrp="1"/>
          </p:cNvSpPr>
          <p:nvPr>
            <p:ph type="sldNum" sz="quarter" idx="12"/>
          </p:nvPr>
        </p:nvSpPr>
        <p:spPr/>
        <p:txBody>
          <a:bodyPr/>
          <a:lstStyle/>
          <a:p>
            <a:fld id="{89C7EBDD-4667-45BA-9CA7-CF6F054EBD43}" type="slidenum">
              <a:rPr lang="ja-JP" altLang="en-US" smtClean="0"/>
              <a:pPr/>
              <a:t>43</a:t>
            </a:fld>
            <a:endParaRPr lang="ja-JP" altLang="en-US" dirty="0"/>
          </a:p>
        </p:txBody>
      </p:sp>
      <p:sp>
        <p:nvSpPr>
          <p:cNvPr id="20" name="テキスト ボックス 19">
            <a:extLst>
              <a:ext uri="{FF2B5EF4-FFF2-40B4-BE49-F238E27FC236}">
                <a16:creationId xmlns:a16="http://schemas.microsoft.com/office/drawing/2014/main" id="{4D3A9159-6242-729B-EF5B-C3E1E6B062CA}"/>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583353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8921D8-933D-8F88-7EBC-6E929E4CA21E}"/>
              </a:ext>
            </a:extLst>
          </p:cNvPr>
          <p:cNvSpPr>
            <a:spLocks noGrp="1"/>
          </p:cNvSpPr>
          <p:nvPr>
            <p:ph type="title"/>
          </p:nvPr>
        </p:nvSpPr>
        <p:spPr/>
        <p:txBody>
          <a:bodyPr>
            <a:normAutofit/>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による学習１</a:t>
            </a:r>
          </a:p>
        </p:txBody>
      </p:sp>
      <p:sp>
        <p:nvSpPr>
          <p:cNvPr id="3" name="コンテンツ プレースホルダー 2">
            <a:extLst>
              <a:ext uri="{FF2B5EF4-FFF2-40B4-BE49-F238E27FC236}">
                <a16:creationId xmlns:a16="http://schemas.microsoft.com/office/drawing/2014/main" id="{AA72F1F8-D002-DB7F-4F88-7639A719AA50}"/>
              </a:ext>
            </a:extLst>
          </p:cNvPr>
          <p:cNvSpPr>
            <a:spLocks noGrp="1"/>
          </p:cNvSpPr>
          <p:nvPr>
            <p:ph idx="1"/>
          </p:nvPr>
        </p:nvSpPr>
        <p:spPr>
          <a:xfrm>
            <a:off x="838200" y="1578429"/>
            <a:ext cx="10515600" cy="4598534"/>
          </a:xfrm>
        </p:spPr>
        <p:txBody>
          <a:bodyPr/>
          <a:lstStyle/>
          <a:p>
            <a:r>
              <a:rPr kumimoji="1" lang="ja-JP" altLang="en-US" dirty="0">
                <a:latin typeface="メイリオ" panose="020B0604030504040204" pitchFamily="50" charset="-128"/>
                <a:ea typeface="メイリオ" panose="020B0604030504040204" pitchFamily="50" charset="-128"/>
              </a:rPr>
              <a:t>使用モデル：</a:t>
            </a: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選定理由：</a:t>
            </a:r>
            <a:r>
              <a:rPr kumimoji="1" lang="en-US" altLang="ja-JP" dirty="0" err="1">
                <a:latin typeface="メイリオ" panose="020B0604030504040204" pitchFamily="50" charset="-128"/>
                <a:ea typeface="メイリオ" panose="020B0604030504040204" pitchFamily="50" charset="-128"/>
              </a:rPr>
              <a:t>tohoku</a:t>
            </a:r>
            <a:r>
              <a:rPr kumimoji="1" lang="ja-JP" altLang="en-US" dirty="0">
                <a:latin typeface="メイリオ" panose="020B0604030504040204" pitchFamily="50" charset="-128"/>
                <a:ea typeface="メイリオ" panose="020B0604030504040204" pitchFamily="50" charset="-128"/>
              </a:rPr>
              <a:t>モデルの改良系で、歌詞のほとんどは今回日本語、</a:t>
            </a:r>
            <a:r>
              <a:rPr kumimoji="1" lang="en-US" altLang="ja-JP" dirty="0">
                <a:latin typeface="メイリオ" panose="020B0604030504040204" pitchFamily="50" charset="-128"/>
                <a:ea typeface="メイリオ" panose="020B0604030504040204" pitchFamily="50" charset="-128"/>
              </a:rPr>
              <a:t>wiki</a:t>
            </a:r>
            <a:r>
              <a:rPr kumimoji="1" lang="ja-JP" altLang="en-US" dirty="0">
                <a:latin typeface="メイリオ" panose="020B0604030504040204" pitchFamily="50" charset="-128"/>
                <a:ea typeface="メイリオ" panose="020B0604030504040204" pitchFamily="50" charset="-128"/>
              </a:rPr>
              <a:t>データなので簡単な英語にも対応、異方性の解消</a:t>
            </a:r>
            <a:endParaRPr kumimoji="1" lang="en-US" altLang="ja-JP" dirty="0">
              <a:latin typeface="メイリオ" panose="020B0604030504040204" pitchFamily="50" charset="-128"/>
              <a:ea typeface="メイリオ" panose="020B0604030504040204" pitchFamily="50" charset="-128"/>
            </a:endParaRPr>
          </a:p>
        </p:txBody>
      </p:sp>
      <p:grpSp>
        <p:nvGrpSpPr>
          <p:cNvPr id="4" name="グループ化 3">
            <a:extLst>
              <a:ext uri="{FF2B5EF4-FFF2-40B4-BE49-F238E27FC236}">
                <a16:creationId xmlns:a16="http://schemas.microsoft.com/office/drawing/2014/main" id="{9B892F30-30E4-94A0-AF28-78A4D90073C1}"/>
              </a:ext>
            </a:extLst>
          </p:cNvPr>
          <p:cNvGrpSpPr/>
          <p:nvPr/>
        </p:nvGrpSpPr>
        <p:grpSpPr>
          <a:xfrm>
            <a:off x="206797" y="2990127"/>
            <a:ext cx="11725402" cy="3390617"/>
            <a:chOff x="206797" y="2990127"/>
            <a:chExt cx="11725402" cy="3390617"/>
          </a:xfrm>
        </p:grpSpPr>
        <p:sp>
          <p:nvSpPr>
            <p:cNvPr id="5" name="テキスト ボックス 4">
              <a:extLst>
                <a:ext uri="{FF2B5EF4-FFF2-40B4-BE49-F238E27FC236}">
                  <a16:creationId xmlns:a16="http://schemas.microsoft.com/office/drawing/2014/main" id="{C30D2219-8838-FE7D-6287-60B219857C63}"/>
                </a:ext>
              </a:extLst>
            </p:cNvPr>
            <p:cNvSpPr txBox="1"/>
            <p:nvPr/>
          </p:nvSpPr>
          <p:spPr>
            <a:xfrm>
              <a:off x="2309848" y="3539801"/>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Train</a:t>
              </a:r>
            </a:p>
          </p:txBody>
        </p:sp>
        <p:sp>
          <p:nvSpPr>
            <p:cNvPr id="12" name="テキスト ボックス 11">
              <a:extLst>
                <a:ext uri="{FF2B5EF4-FFF2-40B4-BE49-F238E27FC236}">
                  <a16:creationId xmlns:a16="http://schemas.microsoft.com/office/drawing/2014/main" id="{B8C590FD-1554-6A3D-4BB4-DEE7B5DD7139}"/>
                </a:ext>
              </a:extLst>
            </p:cNvPr>
            <p:cNvSpPr txBox="1"/>
            <p:nvPr/>
          </p:nvSpPr>
          <p:spPr>
            <a:xfrm>
              <a:off x="206797" y="4477803"/>
              <a:ext cx="1366157" cy="523220"/>
            </a:xfrm>
            <a:prstGeom prst="rect">
              <a:avLst/>
            </a:prstGeom>
            <a:noFill/>
            <a:ln>
              <a:solidFill>
                <a:schemeClr val="tx1"/>
              </a:solidFill>
            </a:ln>
          </p:spPr>
          <p:txBody>
            <a:bodyPr wrap="square" rtlCol="0">
              <a:spAutoFit/>
            </a:bodyPr>
            <a:lstStyle/>
            <a:p>
              <a:r>
                <a:rPr lang="en-US" altLang="ja-JP" sz="2800" dirty="0" err="1">
                  <a:latin typeface="メイリオ" panose="020B0604030504040204" pitchFamily="50" charset="-128"/>
                  <a:ea typeface="メイリオ" panose="020B0604030504040204" pitchFamily="50" charset="-128"/>
                </a:rPr>
                <a:t>Wrime</a:t>
              </a:r>
              <a:endParaRPr lang="en-US" altLang="ja-JP" sz="2800"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448D713D-79A4-D461-D53D-3F0781E03F8A}"/>
                </a:ext>
              </a:extLst>
            </p:cNvPr>
            <p:cNvSpPr txBox="1"/>
            <p:nvPr/>
          </p:nvSpPr>
          <p:spPr>
            <a:xfrm>
              <a:off x="2307709" y="4484943"/>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Dev</a:t>
              </a:r>
            </a:p>
          </p:txBody>
        </p:sp>
        <p:sp>
          <p:nvSpPr>
            <p:cNvPr id="14" name="テキスト ボックス 13">
              <a:extLst>
                <a:ext uri="{FF2B5EF4-FFF2-40B4-BE49-F238E27FC236}">
                  <a16:creationId xmlns:a16="http://schemas.microsoft.com/office/drawing/2014/main" id="{75FEC374-7F33-CD7B-C0AB-79AC13DA8143}"/>
                </a:ext>
              </a:extLst>
            </p:cNvPr>
            <p:cNvSpPr txBox="1"/>
            <p:nvPr/>
          </p:nvSpPr>
          <p:spPr>
            <a:xfrm>
              <a:off x="2309848" y="5467601"/>
              <a:ext cx="1174976" cy="523220"/>
            </a:xfrm>
            <a:prstGeom prst="rect">
              <a:avLst/>
            </a:prstGeom>
            <a:noFill/>
            <a:ln>
              <a:solidFill>
                <a:schemeClr val="tx1"/>
              </a:solidFill>
            </a:ln>
          </p:spPr>
          <p:txBody>
            <a:bodyPr wrap="square" rtlCol="0">
              <a:spAutoFit/>
            </a:bodyPr>
            <a:lstStyle/>
            <a:p>
              <a:pPr algn="ctr"/>
              <a:r>
                <a:rPr lang="en-US" altLang="ja-JP" sz="2800">
                  <a:latin typeface="メイリオ" panose="020B0604030504040204" pitchFamily="50" charset="-128"/>
                  <a:ea typeface="メイリオ" panose="020B0604030504040204" pitchFamily="50" charset="-128"/>
                </a:rPr>
                <a:t>Test</a:t>
              </a:r>
            </a:p>
          </p:txBody>
        </p:sp>
        <p:cxnSp>
          <p:nvCxnSpPr>
            <p:cNvPr id="32" name="直線コネクタ 31">
              <a:extLst>
                <a:ext uri="{FF2B5EF4-FFF2-40B4-BE49-F238E27FC236}">
                  <a16:creationId xmlns:a16="http://schemas.microsoft.com/office/drawing/2014/main" id="{77728E23-5010-BC6D-EF15-B911500DA6AA}"/>
                </a:ext>
              </a:extLst>
            </p:cNvPr>
            <p:cNvCxnSpPr/>
            <p:nvPr/>
          </p:nvCxnSpPr>
          <p:spPr>
            <a:xfrm>
              <a:off x="3484824" y="3811026"/>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3" name="直線コネクタ 32">
              <a:extLst>
                <a:ext uri="{FF2B5EF4-FFF2-40B4-BE49-F238E27FC236}">
                  <a16:creationId xmlns:a16="http://schemas.microsoft.com/office/drawing/2014/main" id="{B55686F6-FF74-5A9C-F036-79B6697AE0DB}"/>
                </a:ext>
              </a:extLst>
            </p:cNvPr>
            <p:cNvCxnSpPr/>
            <p:nvPr/>
          </p:nvCxnSpPr>
          <p:spPr>
            <a:xfrm>
              <a:off x="3484824" y="4746553"/>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059D6E53-1CD7-AFAE-E5C3-5AB0D32DB7C0}"/>
                </a:ext>
              </a:extLst>
            </p:cNvPr>
            <p:cNvCxnSpPr/>
            <p:nvPr/>
          </p:nvCxnSpPr>
          <p:spPr>
            <a:xfrm>
              <a:off x="3484824" y="5738141"/>
              <a:ext cx="1382486" cy="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39" name="直線矢印コネクタ 38">
              <a:extLst>
                <a:ext uri="{FF2B5EF4-FFF2-40B4-BE49-F238E27FC236}">
                  <a16:creationId xmlns:a16="http://schemas.microsoft.com/office/drawing/2014/main" id="{F30ED5C5-627E-E3F8-4A26-5A8152A11EFD}"/>
                </a:ext>
              </a:extLst>
            </p:cNvPr>
            <p:cNvCxnSpPr>
              <a:cxnSpLocks/>
            </p:cNvCxnSpPr>
            <p:nvPr/>
          </p:nvCxnSpPr>
          <p:spPr>
            <a:xfrm>
              <a:off x="4867310" y="4746553"/>
              <a:ext cx="2130804" cy="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0" name="直線矢印コネクタ 39">
              <a:extLst>
                <a:ext uri="{FF2B5EF4-FFF2-40B4-BE49-F238E27FC236}">
                  <a16:creationId xmlns:a16="http://schemas.microsoft.com/office/drawing/2014/main" id="{6DEFCDC0-FF2B-D3D5-77BB-27B2CF4AE375}"/>
                </a:ext>
              </a:extLst>
            </p:cNvPr>
            <p:cNvCxnSpPr>
              <a:cxnSpLocks/>
            </p:cNvCxnSpPr>
            <p:nvPr/>
          </p:nvCxnSpPr>
          <p:spPr>
            <a:xfrm>
              <a:off x="4858441" y="3811026"/>
              <a:ext cx="2130804" cy="0"/>
            </a:xfrm>
            <a:prstGeom prst="straightConnector1">
              <a:avLst/>
            </a:prstGeom>
            <a:ln w="28575">
              <a:solidFill>
                <a:srgbClr val="00B05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86C0B831-F5BF-F216-20E7-9152886D37F1}"/>
                </a:ext>
              </a:extLst>
            </p:cNvPr>
            <p:cNvCxnSpPr>
              <a:cxnSpLocks/>
            </p:cNvCxnSpPr>
            <p:nvPr/>
          </p:nvCxnSpPr>
          <p:spPr>
            <a:xfrm flipV="1">
              <a:off x="4858441" y="5729211"/>
              <a:ext cx="2139673" cy="8930"/>
            </a:xfrm>
            <a:prstGeom prst="straightConnector1">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4" name="テキスト ボックス 43">
              <a:extLst>
                <a:ext uri="{FF2B5EF4-FFF2-40B4-BE49-F238E27FC236}">
                  <a16:creationId xmlns:a16="http://schemas.microsoft.com/office/drawing/2014/main" id="{68CDEC38-7AB0-B507-AC7E-DC1789A1B7CD}"/>
                </a:ext>
              </a:extLst>
            </p:cNvPr>
            <p:cNvSpPr txBox="1"/>
            <p:nvPr/>
          </p:nvSpPr>
          <p:spPr>
            <a:xfrm>
              <a:off x="7873184" y="4018844"/>
              <a:ext cx="987806" cy="523215"/>
            </a:xfrm>
            <a:prstGeom prst="rect">
              <a:avLst/>
            </a:prstGeom>
            <a:solidFill>
              <a:srgbClr val="FF0000"/>
            </a:solidFill>
            <a:ln>
              <a:solidFill>
                <a:srgbClr val="FF0000"/>
              </a:solidFill>
            </a:ln>
          </p:spPr>
          <p:txBody>
            <a:bodyPr wrap="square" rtlCol="0">
              <a:spAutoFit/>
            </a:bodyPr>
            <a:lstStyle/>
            <a:p>
              <a:pPr algn="ctr"/>
              <a:r>
                <a:rPr lang="ja-JP" altLang="en-US" sz="2800">
                  <a:solidFill>
                    <a:schemeClr val="bg1"/>
                  </a:solidFill>
                  <a:latin typeface="メイリオ" panose="020B0604030504040204" pitchFamily="50" charset="-128"/>
                  <a:ea typeface="メイリオ" panose="020B0604030504040204" pitchFamily="50" charset="-128"/>
                </a:rPr>
                <a:t>学習</a:t>
              </a:r>
              <a:endParaRPr lang="en-US" altLang="ja-JP" sz="2800">
                <a:solidFill>
                  <a:schemeClr val="bg1"/>
                </a:solidFill>
                <a:latin typeface="メイリオ" panose="020B0604030504040204" pitchFamily="50" charset="-128"/>
                <a:ea typeface="メイリオ" panose="020B0604030504040204" pitchFamily="50" charset="-128"/>
              </a:endParaRPr>
            </a:p>
          </p:txBody>
        </p:sp>
        <p:cxnSp>
          <p:nvCxnSpPr>
            <p:cNvPr id="50" name="直線矢印コネクタ 49">
              <a:extLst>
                <a:ext uri="{FF2B5EF4-FFF2-40B4-BE49-F238E27FC236}">
                  <a16:creationId xmlns:a16="http://schemas.microsoft.com/office/drawing/2014/main" id="{F91D4BD7-FF73-E2F8-9AD2-7409F22D2526}"/>
                </a:ext>
              </a:extLst>
            </p:cNvPr>
            <p:cNvCxnSpPr>
              <a:cxnSpLocks/>
            </p:cNvCxnSpPr>
            <p:nvPr/>
          </p:nvCxnSpPr>
          <p:spPr>
            <a:xfrm flipV="1">
              <a:off x="6954144" y="4538736"/>
              <a:ext cx="1723592" cy="1194940"/>
            </a:xfrm>
            <a:prstGeom prst="straightConnector1">
              <a:avLst/>
            </a:prstGeom>
            <a:ln w="76200">
              <a:solidFill>
                <a:srgbClr val="0070C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1635A99D-1B2B-A96F-8398-CCE4A10755FE}"/>
                </a:ext>
              </a:extLst>
            </p:cNvPr>
            <p:cNvCxnSpPr>
              <a:cxnSpLocks/>
            </p:cNvCxnSpPr>
            <p:nvPr/>
          </p:nvCxnSpPr>
          <p:spPr>
            <a:xfrm flipV="1">
              <a:off x="6989245" y="4538736"/>
              <a:ext cx="883939" cy="207817"/>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8" name="直線矢印コネクタ 57">
              <a:extLst>
                <a:ext uri="{FF2B5EF4-FFF2-40B4-BE49-F238E27FC236}">
                  <a16:creationId xmlns:a16="http://schemas.microsoft.com/office/drawing/2014/main" id="{FE83ED87-62A0-8112-3414-BB62D69049BA}"/>
                </a:ext>
              </a:extLst>
            </p:cNvPr>
            <p:cNvCxnSpPr>
              <a:cxnSpLocks/>
            </p:cNvCxnSpPr>
            <p:nvPr/>
          </p:nvCxnSpPr>
          <p:spPr>
            <a:xfrm>
              <a:off x="6976616" y="3814351"/>
              <a:ext cx="896568" cy="204493"/>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62" name="直線矢印コネクタ 61">
              <a:extLst>
                <a:ext uri="{FF2B5EF4-FFF2-40B4-BE49-F238E27FC236}">
                  <a16:creationId xmlns:a16="http://schemas.microsoft.com/office/drawing/2014/main" id="{9DB8EFDF-6244-9762-3258-2C3C4B02FC3D}"/>
                </a:ext>
              </a:extLst>
            </p:cNvPr>
            <p:cNvCxnSpPr>
              <a:cxnSpLocks/>
            </p:cNvCxnSpPr>
            <p:nvPr/>
          </p:nvCxnSpPr>
          <p:spPr>
            <a:xfrm>
              <a:off x="8860990" y="4280451"/>
              <a:ext cx="527011" cy="197352"/>
            </a:xfrm>
            <a:prstGeom prst="straightConnector1">
              <a:avLst/>
            </a:prstGeom>
            <a:ln w="2857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68" name="テキスト ボックス 67">
              <a:extLst>
                <a:ext uri="{FF2B5EF4-FFF2-40B4-BE49-F238E27FC236}">
                  <a16:creationId xmlns:a16="http://schemas.microsoft.com/office/drawing/2014/main" id="{6B9E579A-E75F-8A02-2A95-AC0D1A9E5D8C}"/>
                </a:ext>
              </a:extLst>
            </p:cNvPr>
            <p:cNvSpPr txBox="1"/>
            <p:nvPr/>
          </p:nvSpPr>
          <p:spPr>
            <a:xfrm>
              <a:off x="9136645" y="4510870"/>
              <a:ext cx="987806" cy="523220"/>
            </a:xfrm>
            <a:prstGeom prst="rect">
              <a:avLst/>
            </a:prstGeom>
            <a:solidFill>
              <a:srgbClr val="FF0000"/>
            </a:solidFill>
            <a:ln>
              <a:solidFill>
                <a:srgbClr val="FF0000"/>
              </a:solidFill>
            </a:ln>
          </p:spPr>
          <p:txBody>
            <a:bodyPr wrap="square" rtlCol="0">
              <a:spAutoFit/>
            </a:bodyPr>
            <a:lstStyle/>
            <a:p>
              <a:pPr algn="ctr"/>
              <a:r>
                <a:rPr lang="ja-JP" altLang="en-US" sz="2800">
                  <a:solidFill>
                    <a:schemeClr val="bg1"/>
                  </a:solidFill>
                  <a:latin typeface="メイリオ" panose="020B0604030504040204" pitchFamily="50" charset="-128"/>
                  <a:ea typeface="メイリオ" panose="020B0604030504040204" pitchFamily="50" charset="-128"/>
                </a:rPr>
                <a:t>予測</a:t>
              </a:r>
              <a:endParaRPr lang="en-US" altLang="ja-JP" sz="2800">
                <a:solidFill>
                  <a:schemeClr val="bg1"/>
                </a:solidFill>
                <a:latin typeface="メイリオ" panose="020B0604030504040204" pitchFamily="50" charset="-128"/>
                <a:ea typeface="メイリオ" panose="020B0604030504040204" pitchFamily="50" charset="-128"/>
              </a:endParaRPr>
            </a:p>
          </p:txBody>
        </p:sp>
        <p:cxnSp>
          <p:nvCxnSpPr>
            <p:cNvPr id="69" name="直線コネクタ 68">
              <a:extLst>
                <a:ext uri="{FF2B5EF4-FFF2-40B4-BE49-F238E27FC236}">
                  <a16:creationId xmlns:a16="http://schemas.microsoft.com/office/drawing/2014/main" id="{C3EDF490-0545-3CB1-143F-E6CFE8612EC4}"/>
                </a:ext>
              </a:extLst>
            </p:cNvPr>
            <p:cNvCxnSpPr>
              <a:cxnSpLocks/>
            </p:cNvCxnSpPr>
            <p:nvPr/>
          </p:nvCxnSpPr>
          <p:spPr>
            <a:xfrm flipV="1">
              <a:off x="1371422" y="3811026"/>
              <a:ext cx="773064" cy="580711"/>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1" name="直線コネクタ 70">
              <a:extLst>
                <a:ext uri="{FF2B5EF4-FFF2-40B4-BE49-F238E27FC236}">
                  <a16:creationId xmlns:a16="http://schemas.microsoft.com/office/drawing/2014/main" id="{596A075C-5FB9-0F1E-F3A0-ABBD2650A68B}"/>
                </a:ext>
              </a:extLst>
            </p:cNvPr>
            <p:cNvCxnSpPr>
              <a:cxnSpLocks/>
            </p:cNvCxnSpPr>
            <p:nvPr/>
          </p:nvCxnSpPr>
          <p:spPr>
            <a:xfrm>
              <a:off x="1629438" y="4746553"/>
              <a:ext cx="681751" cy="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2" name="直線コネクタ 71">
              <a:extLst>
                <a:ext uri="{FF2B5EF4-FFF2-40B4-BE49-F238E27FC236}">
                  <a16:creationId xmlns:a16="http://schemas.microsoft.com/office/drawing/2014/main" id="{ECCFEA06-87B1-AA4A-F9A9-703237D72BD2}"/>
                </a:ext>
              </a:extLst>
            </p:cNvPr>
            <p:cNvCxnSpPr>
              <a:cxnSpLocks/>
            </p:cNvCxnSpPr>
            <p:nvPr/>
          </p:nvCxnSpPr>
          <p:spPr>
            <a:xfrm>
              <a:off x="1371619" y="5075269"/>
              <a:ext cx="711067" cy="609286"/>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6" name="直線矢印コネクタ 75">
              <a:extLst>
                <a:ext uri="{FF2B5EF4-FFF2-40B4-BE49-F238E27FC236}">
                  <a16:creationId xmlns:a16="http://schemas.microsoft.com/office/drawing/2014/main" id="{644102AA-2570-243D-530E-416C498503B3}"/>
                </a:ext>
              </a:extLst>
            </p:cNvPr>
            <p:cNvCxnSpPr>
              <a:cxnSpLocks/>
            </p:cNvCxnSpPr>
            <p:nvPr/>
          </p:nvCxnSpPr>
          <p:spPr>
            <a:xfrm flipV="1">
              <a:off x="10331639" y="4798923"/>
              <a:ext cx="0" cy="1108717"/>
            </a:xfrm>
            <a:prstGeom prst="straightConnector1">
              <a:avLst/>
            </a:prstGeom>
            <a:ln w="38100" cap="flat" cmpd="sng" algn="ctr">
              <a:solidFill>
                <a:srgbClr val="92D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7" name="テキスト ボックス 76">
              <a:extLst>
                <a:ext uri="{FF2B5EF4-FFF2-40B4-BE49-F238E27FC236}">
                  <a16:creationId xmlns:a16="http://schemas.microsoft.com/office/drawing/2014/main" id="{702984E3-89D4-9695-0473-0958C88A28BF}"/>
                </a:ext>
              </a:extLst>
            </p:cNvPr>
            <p:cNvSpPr txBox="1"/>
            <p:nvPr/>
          </p:nvSpPr>
          <p:spPr>
            <a:xfrm>
              <a:off x="9415703" y="5902190"/>
              <a:ext cx="1887276" cy="461665"/>
            </a:xfrm>
            <a:prstGeom prst="rect">
              <a:avLst/>
            </a:prstGeom>
            <a:noFill/>
            <a:ln w="38100">
              <a:solidFill>
                <a:srgbClr val="92D050"/>
              </a:solidFill>
            </a:ln>
          </p:spPr>
          <p:txBody>
            <a:bodyPr wrap="square" rtlCol="0">
              <a:spAutoFit/>
            </a:bodyPr>
            <a:lstStyle/>
            <a:p>
              <a:r>
                <a:rPr kumimoji="1" lang="en-US" altLang="ja-JP" sz="2400">
                  <a:solidFill>
                    <a:srgbClr val="00B050"/>
                  </a:solidFill>
                  <a:latin typeface="メイリオ" panose="020B0604030504040204" pitchFamily="50" charset="-128"/>
                  <a:ea typeface="メイリオ" panose="020B0604030504040204" pitchFamily="50" charset="-128"/>
                </a:rPr>
                <a:t>Spotify</a:t>
              </a:r>
              <a:r>
                <a:rPr kumimoji="1" lang="ja-JP" altLang="en-US" sz="2400">
                  <a:solidFill>
                    <a:srgbClr val="00B050"/>
                  </a:solidFill>
                  <a:latin typeface="メイリオ" panose="020B0604030504040204" pitchFamily="50" charset="-128"/>
                  <a:ea typeface="メイリオ" panose="020B0604030504040204" pitchFamily="50" charset="-128"/>
                </a:rPr>
                <a:t> </a:t>
              </a:r>
              <a:r>
                <a:rPr kumimoji="1" lang="en-US" altLang="ja-JP" sz="2400">
                  <a:solidFill>
                    <a:srgbClr val="00B050"/>
                  </a:solidFill>
                  <a:latin typeface="メイリオ" panose="020B0604030504040204" pitchFamily="50" charset="-128"/>
                  <a:ea typeface="メイリオ" panose="020B0604030504040204" pitchFamily="50" charset="-128"/>
                </a:rPr>
                <a:t>API</a:t>
              </a:r>
              <a:endParaRPr kumimoji="1" lang="ja-JP" altLang="en-US" sz="2400">
                <a:solidFill>
                  <a:srgbClr val="00B050"/>
                </a:solidFill>
                <a:latin typeface="メイリオ" panose="020B0604030504040204" pitchFamily="50" charset="-128"/>
                <a:ea typeface="メイリオ" panose="020B0604030504040204" pitchFamily="50" charset="-128"/>
              </a:endParaRPr>
            </a:p>
          </p:txBody>
        </p:sp>
        <p:sp>
          <p:nvSpPr>
            <p:cNvPr id="81" name="テキスト ボックス 80">
              <a:extLst>
                <a:ext uri="{FF2B5EF4-FFF2-40B4-BE49-F238E27FC236}">
                  <a16:creationId xmlns:a16="http://schemas.microsoft.com/office/drawing/2014/main" id="{D33029D3-0D52-9726-1045-44FCEA2F0316}"/>
                </a:ext>
              </a:extLst>
            </p:cNvPr>
            <p:cNvSpPr txBox="1"/>
            <p:nvPr/>
          </p:nvSpPr>
          <p:spPr>
            <a:xfrm>
              <a:off x="10618355" y="4510870"/>
              <a:ext cx="1313844" cy="523220"/>
            </a:xfrm>
            <a:prstGeom prst="rect">
              <a:avLst/>
            </a:prstGeom>
            <a:noFill/>
            <a:ln>
              <a:solidFill>
                <a:schemeClr val="tx1"/>
              </a:solidFill>
            </a:ln>
          </p:spPr>
          <p:txBody>
            <a:bodyPr wrap="square" rtlCol="0">
              <a:spAutoFit/>
            </a:bodyPr>
            <a:lstStyle/>
            <a:p>
              <a:r>
                <a:rPr lang="ja-JP" altLang="en-US" sz="2800">
                  <a:latin typeface="メイリオ" panose="020B0604030504040204" pitchFamily="50" charset="-128"/>
                  <a:ea typeface="メイリオ" panose="020B0604030504040204" pitchFamily="50" charset="-128"/>
                </a:rPr>
                <a:t>データ</a:t>
              </a:r>
              <a:endParaRPr lang="en-US" altLang="ja-JP" sz="2800">
                <a:latin typeface="メイリオ" panose="020B0604030504040204" pitchFamily="50" charset="-128"/>
                <a:ea typeface="メイリオ" panose="020B0604030504040204" pitchFamily="50" charset="-128"/>
              </a:endParaRPr>
            </a:p>
          </p:txBody>
        </p:sp>
        <p:sp>
          <p:nvSpPr>
            <p:cNvPr id="6" name="楕円 5">
              <a:extLst>
                <a:ext uri="{FF2B5EF4-FFF2-40B4-BE49-F238E27FC236}">
                  <a16:creationId xmlns:a16="http://schemas.microsoft.com/office/drawing/2014/main" id="{345BB53C-70E1-105A-EA86-BF423C3EDD07}"/>
                </a:ext>
              </a:extLst>
            </p:cNvPr>
            <p:cNvSpPr/>
            <p:nvPr/>
          </p:nvSpPr>
          <p:spPr>
            <a:xfrm>
              <a:off x="3717396" y="3444878"/>
              <a:ext cx="1901313" cy="265520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latin typeface="メイリオ" panose="020B0604030504040204" pitchFamily="50" charset="-128"/>
                  <a:ea typeface="メイリオ" panose="020B0604030504040204" pitchFamily="50" charset="-128"/>
                </a:rPr>
                <a:t>形態素解析</a:t>
              </a:r>
              <a:endParaRPr kumimoji="1" lang="ja-JP" altLang="en-US">
                <a:solidFill>
                  <a:schemeClr val="tx1"/>
                </a:solidFill>
                <a:latin typeface="メイリオ" panose="020B0604030504040204" pitchFamily="50" charset="-128"/>
                <a:ea typeface="メイリオ" panose="020B0604030504040204" pitchFamily="50" charset="-128"/>
              </a:endParaRPr>
            </a:p>
          </p:txBody>
        </p:sp>
        <p:sp>
          <p:nvSpPr>
            <p:cNvPr id="11" name="楕円 10">
              <a:extLst>
                <a:ext uri="{FF2B5EF4-FFF2-40B4-BE49-F238E27FC236}">
                  <a16:creationId xmlns:a16="http://schemas.microsoft.com/office/drawing/2014/main" id="{53803C92-EEBE-90BC-7DB9-552A0EAF9814}"/>
                </a:ext>
              </a:extLst>
            </p:cNvPr>
            <p:cNvSpPr/>
            <p:nvPr/>
          </p:nvSpPr>
          <p:spPr>
            <a:xfrm>
              <a:off x="5800972" y="3444878"/>
              <a:ext cx="1603646" cy="2655204"/>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メイリオ" panose="020B0604030504040204" pitchFamily="50" charset="-128"/>
                  <a:ea typeface="メイリオ" panose="020B0604030504040204" pitchFamily="50" charset="-128"/>
                </a:rPr>
                <a:t>トークン</a:t>
              </a:r>
            </a:p>
          </p:txBody>
        </p:sp>
        <p:cxnSp>
          <p:nvCxnSpPr>
            <p:cNvPr id="49" name="直線矢印コネクタ 48">
              <a:extLst>
                <a:ext uri="{FF2B5EF4-FFF2-40B4-BE49-F238E27FC236}">
                  <a16:creationId xmlns:a16="http://schemas.microsoft.com/office/drawing/2014/main" id="{BEBB1BA4-41F6-0DBC-C4F2-2D7C456347FD}"/>
                </a:ext>
              </a:extLst>
            </p:cNvPr>
            <p:cNvCxnSpPr>
              <a:cxnSpLocks/>
            </p:cNvCxnSpPr>
            <p:nvPr/>
          </p:nvCxnSpPr>
          <p:spPr>
            <a:xfrm>
              <a:off x="10124451" y="4746553"/>
              <a:ext cx="486000" cy="0"/>
            </a:xfrm>
            <a:prstGeom prst="straightConnector1">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テキスト ボックス 18">
              <a:extLst>
                <a:ext uri="{FF2B5EF4-FFF2-40B4-BE49-F238E27FC236}">
                  <a16:creationId xmlns:a16="http://schemas.microsoft.com/office/drawing/2014/main" id="{FD728060-91BF-41F5-0F83-D4026B352ED4}"/>
                </a:ext>
              </a:extLst>
            </p:cNvPr>
            <p:cNvSpPr txBox="1"/>
            <p:nvPr/>
          </p:nvSpPr>
          <p:spPr>
            <a:xfrm>
              <a:off x="7114662" y="5857524"/>
              <a:ext cx="2075589" cy="523220"/>
            </a:xfrm>
            <a:prstGeom prst="rect">
              <a:avLst/>
            </a:prstGeom>
            <a:solidFill>
              <a:srgbClr val="FFC000"/>
            </a:solidFill>
            <a:ln>
              <a:solidFill>
                <a:srgbClr val="FFC000"/>
              </a:solidFill>
            </a:ln>
          </p:spPr>
          <p:txBody>
            <a:bodyPr wrap="square" rtlCol="0">
              <a:spAutoFit/>
            </a:bodyPr>
            <a:lstStyle/>
            <a:p>
              <a:pPr algn="ctr"/>
              <a:r>
                <a:rPr lang="ja-JP" altLang="en-US" sz="2800" dirty="0">
                  <a:latin typeface="メイリオ" panose="020B0604030504040204" pitchFamily="50" charset="-128"/>
                  <a:ea typeface="メイリオ" panose="020B0604030504040204" pitchFamily="50" charset="-128"/>
                </a:rPr>
                <a:t>歌詞データ</a:t>
              </a:r>
              <a:endParaRPr lang="en-US" altLang="ja-JP" sz="2800" dirty="0">
                <a:latin typeface="メイリオ" panose="020B0604030504040204" pitchFamily="50" charset="-128"/>
                <a:ea typeface="メイリオ" panose="020B0604030504040204" pitchFamily="50" charset="-128"/>
              </a:endParaRPr>
            </a:p>
          </p:txBody>
        </p:sp>
        <p:cxnSp>
          <p:nvCxnSpPr>
            <p:cNvPr id="20" name="直線矢印コネクタ 19">
              <a:extLst>
                <a:ext uri="{FF2B5EF4-FFF2-40B4-BE49-F238E27FC236}">
                  <a16:creationId xmlns:a16="http://schemas.microsoft.com/office/drawing/2014/main" id="{A41C35FB-2959-1141-1AB6-FA5E31E77D9F}"/>
                </a:ext>
              </a:extLst>
            </p:cNvPr>
            <p:cNvCxnSpPr>
              <a:cxnSpLocks/>
              <a:endCxn id="68" idx="2"/>
            </p:cNvCxnSpPr>
            <p:nvPr/>
          </p:nvCxnSpPr>
          <p:spPr>
            <a:xfrm flipV="1">
              <a:off x="8036021" y="5034090"/>
              <a:ext cx="1594527" cy="836711"/>
            </a:xfrm>
            <a:prstGeom prst="straightConnector1">
              <a:avLst/>
            </a:prstGeom>
            <a:ln w="38100" cap="flat" cmpd="sng" algn="ctr">
              <a:solidFill>
                <a:srgbClr val="FFC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7" name="グループ化 26">
              <a:extLst>
                <a:ext uri="{FF2B5EF4-FFF2-40B4-BE49-F238E27FC236}">
                  <a16:creationId xmlns:a16="http://schemas.microsoft.com/office/drawing/2014/main" id="{25D99CB8-376D-96B9-B665-D16A244B2A42}"/>
                </a:ext>
              </a:extLst>
            </p:cNvPr>
            <p:cNvGrpSpPr/>
            <p:nvPr/>
          </p:nvGrpSpPr>
          <p:grpSpPr>
            <a:xfrm>
              <a:off x="8699685" y="2990127"/>
              <a:ext cx="1957129" cy="1482361"/>
              <a:chOff x="9372488" y="857493"/>
              <a:chExt cx="1957129" cy="1482361"/>
            </a:xfrm>
            <a:solidFill>
              <a:srgbClr val="0070C0"/>
            </a:solidFill>
          </p:grpSpPr>
          <p:sp>
            <p:nvSpPr>
              <p:cNvPr id="24" name="フリーフォーム: 図形 23">
                <a:extLst>
                  <a:ext uri="{FF2B5EF4-FFF2-40B4-BE49-F238E27FC236}">
                    <a16:creationId xmlns:a16="http://schemas.microsoft.com/office/drawing/2014/main" id="{E7D40642-42EE-3970-802D-5314BC2A815B}"/>
                  </a:ext>
                </a:extLst>
              </p:cNvPr>
              <p:cNvSpPr/>
              <p:nvPr/>
            </p:nvSpPr>
            <p:spPr>
              <a:xfrm rot="14746732">
                <a:off x="9609872" y="620109"/>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grp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2BB45E4A-95A7-B32F-A5AB-6A3188433C33}"/>
                  </a:ext>
                </a:extLst>
              </p:cNvPr>
              <p:cNvSpPr txBox="1"/>
              <p:nvPr/>
            </p:nvSpPr>
            <p:spPr>
              <a:xfrm>
                <a:off x="9827167" y="1305302"/>
                <a:ext cx="1406290" cy="523220"/>
              </a:xfrm>
              <a:prstGeom prst="rect">
                <a:avLst/>
              </a:prstGeom>
              <a:noFill/>
              <a:ln>
                <a:noFill/>
              </a:ln>
            </p:spPr>
            <p:txBody>
              <a:bodyPr wrap="square" rtlCol="0">
                <a:spAutoFit/>
              </a:bodyPr>
              <a:lstStyle/>
              <a:p>
                <a:pPr algn="ctr"/>
                <a:r>
                  <a:rPr kumimoji="1" lang="ja-JP" altLang="en-US" sz="2800">
                    <a:solidFill>
                      <a:schemeClr val="bg1"/>
                    </a:solidFill>
                    <a:latin typeface="メイリオ" panose="020B0604030504040204" pitchFamily="50" charset="-128"/>
                    <a:ea typeface="メイリオ" panose="020B0604030504040204" pitchFamily="50" charset="-128"/>
                  </a:rPr>
                  <a:t>＋予測</a:t>
                </a:r>
              </a:p>
            </p:txBody>
          </p:sp>
        </p:grpSp>
      </p:grpSp>
      <p:sp>
        <p:nvSpPr>
          <p:cNvPr id="8" name="テキスト ボックス 7">
            <a:extLst>
              <a:ext uri="{FF2B5EF4-FFF2-40B4-BE49-F238E27FC236}">
                <a16:creationId xmlns:a16="http://schemas.microsoft.com/office/drawing/2014/main" id="{0FAE46F9-4AB8-0C80-A51A-D722BECF7FD4}"/>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7" name="スライド番号プレースホルダー 6">
            <a:extLst>
              <a:ext uri="{FF2B5EF4-FFF2-40B4-BE49-F238E27FC236}">
                <a16:creationId xmlns:a16="http://schemas.microsoft.com/office/drawing/2014/main" id="{88BA2BB0-E143-CF61-B0E5-4E08AD35C958}"/>
              </a:ext>
            </a:extLst>
          </p:cNvPr>
          <p:cNvSpPr>
            <a:spLocks noGrp="1"/>
          </p:cNvSpPr>
          <p:nvPr>
            <p:ph type="sldNum" sz="quarter" idx="12"/>
          </p:nvPr>
        </p:nvSpPr>
        <p:spPr/>
        <p:txBody>
          <a:bodyPr/>
          <a:lstStyle/>
          <a:p>
            <a:fld id="{89C7EBDD-4667-45BA-9CA7-CF6F054EBD43}" type="slidenum">
              <a:rPr lang="ja-JP" altLang="en-US" smtClean="0"/>
              <a:pPr/>
              <a:t>44</a:t>
            </a:fld>
            <a:endParaRPr lang="ja-JP" altLang="en-US" dirty="0"/>
          </a:p>
        </p:txBody>
      </p:sp>
    </p:spTree>
    <p:extLst>
      <p:ext uri="{BB962C8B-B14F-4D97-AF65-F5344CB8AC3E}">
        <p14:creationId xmlns:p14="http://schemas.microsoft.com/office/powerpoint/2010/main" val="3318849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CCF84EF-3483-7215-1565-9453539D29D7}"/>
              </a:ext>
            </a:extLst>
          </p:cNvPr>
          <p:cNvSpPr>
            <a:spLocks noGrp="1"/>
          </p:cNvSpPr>
          <p:nvPr>
            <p:ph idx="1"/>
          </p:nvPr>
        </p:nvSpPr>
        <p:spPr>
          <a:xfrm>
            <a:off x="838200" y="4128480"/>
            <a:ext cx="10515600" cy="2572355"/>
          </a:xfrm>
        </p:spPr>
        <p:txBody>
          <a:bodyPr>
            <a:normAutofit/>
          </a:bodyPr>
          <a:lstStyle/>
          <a:p>
            <a:pPr algn="just"/>
            <a:r>
              <a:rPr kumimoji="1" lang="ja-JP" altLang="en-US" sz="2400" dirty="0">
                <a:latin typeface="メイリオ" panose="020B0604030504040204" pitchFamily="50" charset="-128"/>
                <a:ea typeface="メイリオ" panose="020B0604030504040204" pitchFamily="50" charset="-128"/>
              </a:rPr>
              <a:t>感情強度を</a:t>
            </a:r>
            <a:r>
              <a:rPr lang="en-US" altLang="ja-JP" sz="2400" dirty="0"/>
              <a:t>[0,1,2,3]</a:t>
            </a:r>
            <a:r>
              <a:rPr kumimoji="1" lang="ja-JP" altLang="en-US" sz="2400" dirty="0">
                <a:latin typeface="メイリオ" panose="020B0604030504040204" pitchFamily="50" charset="-128"/>
                <a:ea typeface="メイリオ" panose="020B0604030504040204" pitchFamily="50" charset="-128"/>
              </a:rPr>
              <a:t>の強度で表す</a:t>
            </a:r>
            <a:endParaRPr kumimoji="1" lang="en-US" altLang="ja-JP" sz="2400" dirty="0">
              <a:latin typeface="メイリオ" panose="020B0604030504040204" pitchFamily="50" charset="-128"/>
              <a:ea typeface="メイリオ" panose="020B0604030504040204" pitchFamily="50" charset="-128"/>
            </a:endParaRPr>
          </a:p>
          <a:p>
            <a:pPr lvl="1" algn="just"/>
            <a:r>
              <a:rPr lang="en-US" altLang="ja-JP" dirty="0">
                <a:latin typeface="メイリオ" panose="020B0604030504040204" pitchFamily="50" charset="-128"/>
                <a:ea typeface="メイリオ" panose="020B0604030504040204" pitchFamily="50" charset="-128"/>
              </a:rPr>
              <a:t>F1:</a:t>
            </a:r>
            <a:r>
              <a:rPr lang="ja-JP" altLang="en-US" dirty="0">
                <a:latin typeface="メイリオ" panose="020B0604030504040204" pitchFamily="50" charset="-128"/>
                <a:ea typeface="メイリオ" panose="020B0604030504040204" pitchFamily="50" charset="-128"/>
              </a:rPr>
              <a:t>最大値</a:t>
            </a:r>
            <a:r>
              <a:rPr lang="en-US" altLang="ja-JP" dirty="0">
                <a:latin typeface="メイリオ" panose="020B0604030504040204" pitchFamily="50" charset="-128"/>
                <a:ea typeface="メイリオ" panose="020B0604030504040204" pitchFamily="50" charset="-128"/>
              </a:rPr>
              <a:t>0.935</a:t>
            </a:r>
            <a:r>
              <a:rPr lang="ja-JP" altLang="en-US" dirty="0">
                <a:latin typeface="メイリオ" panose="020B0604030504040204" pitchFamily="50" charset="-128"/>
                <a:ea typeface="メイリオ" panose="020B0604030504040204" pitchFamily="50" charset="-128"/>
              </a:rPr>
              <a:t>、最小値</a:t>
            </a:r>
            <a:r>
              <a:rPr lang="en-US" altLang="ja-JP" dirty="0">
                <a:latin typeface="メイリオ" panose="020B0604030504040204" pitchFamily="50" charset="-128"/>
                <a:ea typeface="メイリオ" panose="020B0604030504040204" pitchFamily="50" charset="-128"/>
              </a:rPr>
              <a:t>0.738</a:t>
            </a:r>
          </a:p>
          <a:p>
            <a:pPr lvl="1" algn="just"/>
            <a:r>
              <a:rPr kumimoji="1" lang="en-US" altLang="ja-JP" dirty="0">
                <a:latin typeface="メイリオ" panose="020B0604030504040204" pitchFamily="50" charset="-128"/>
                <a:ea typeface="メイリオ" panose="020B0604030504040204" pitchFamily="50" charset="-128"/>
              </a:rPr>
              <a:t>Accuracy</a:t>
            </a:r>
            <a:r>
              <a:rPr kumimoji="1" lang="ja-JP" altLang="en-US" dirty="0">
                <a:latin typeface="メイリオ" panose="020B0604030504040204" pitchFamily="50" charset="-128"/>
                <a:ea typeface="メイリオ" panose="020B0604030504040204" pitchFamily="50" charset="-128"/>
              </a:rPr>
              <a:t>：最大値</a:t>
            </a:r>
            <a:r>
              <a:rPr kumimoji="1" lang="en-US" altLang="ja-JP" dirty="0">
                <a:latin typeface="メイリオ" panose="020B0604030504040204" pitchFamily="50" charset="-128"/>
                <a:ea typeface="メイリオ" panose="020B0604030504040204" pitchFamily="50" charset="-128"/>
              </a:rPr>
              <a:t>0.954</a:t>
            </a:r>
            <a:r>
              <a:rPr kumimoji="1" lang="ja-JP" altLang="en-US" dirty="0">
                <a:latin typeface="メイリオ" panose="020B0604030504040204" pitchFamily="50" charset="-128"/>
                <a:ea typeface="メイリオ" panose="020B0604030504040204" pitchFamily="50" charset="-128"/>
              </a:rPr>
              <a:t>、最小値</a:t>
            </a:r>
            <a:r>
              <a:rPr kumimoji="1" lang="en-US" altLang="ja-JP" dirty="0">
                <a:latin typeface="メイリオ" panose="020B0604030504040204" pitchFamily="50" charset="-128"/>
                <a:ea typeface="メイリオ" panose="020B0604030504040204" pitchFamily="50" charset="-128"/>
              </a:rPr>
              <a:t>0.771</a:t>
            </a:r>
          </a:p>
          <a:p>
            <a:pPr lvl="1" algn="just"/>
            <a:r>
              <a:rPr lang="ja-JP" altLang="en-US" dirty="0">
                <a:latin typeface="メイリオ" panose="020B0604030504040204" pitchFamily="50" charset="-128"/>
                <a:ea typeface="メイリオ" panose="020B0604030504040204" pitchFamily="50" charset="-128"/>
              </a:rPr>
              <a:t>データ拡張をしたら精度が上がった。クリーニングは補助記号をすべて消したら精度が下がった。</a:t>
            </a:r>
            <a:endParaRPr lang="en-US" altLang="ja-JP" dirty="0"/>
          </a:p>
          <a:p>
            <a:pPr lvl="1" algn="just"/>
            <a:r>
              <a:rPr lang="ja-JP" altLang="en-US" dirty="0"/>
              <a:t>重みの差があまりにも大きすぎる場合精度が下がる傾向にあった。</a:t>
            </a: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sp>
        <p:nvSpPr>
          <p:cNvPr id="8" name="タイトル 7">
            <a:extLst>
              <a:ext uri="{FF2B5EF4-FFF2-40B4-BE49-F238E27FC236}">
                <a16:creationId xmlns:a16="http://schemas.microsoft.com/office/drawing/2014/main" id="{F15140FA-847F-9AFC-36D8-E1B8E4470804}"/>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による学習２（分類モデル、不採用）</a:t>
            </a:r>
            <a:endParaRPr lang="ja-JP" altLang="en-US" dirty="0"/>
          </a:p>
        </p:txBody>
      </p:sp>
      <p:sp>
        <p:nvSpPr>
          <p:cNvPr id="10" name="テキスト ボックス 9">
            <a:extLst>
              <a:ext uri="{FF2B5EF4-FFF2-40B4-BE49-F238E27FC236}">
                <a16:creationId xmlns:a16="http://schemas.microsoft.com/office/drawing/2014/main" id="{6E0CA096-D7D1-0FC8-64D6-E3A9693E557F}"/>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pic>
        <p:nvPicPr>
          <p:cNvPr id="5" name="図 4" descr="ダイアグラム&#10;&#10;自動的に生成された説明">
            <a:extLst>
              <a:ext uri="{FF2B5EF4-FFF2-40B4-BE49-F238E27FC236}">
                <a16:creationId xmlns:a16="http://schemas.microsoft.com/office/drawing/2014/main" id="{4FD8F95C-0D05-44FF-B976-B5664265AF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474" y="1383881"/>
            <a:ext cx="5499197" cy="2128787"/>
          </a:xfrm>
          <a:prstGeom prst="rect">
            <a:avLst/>
          </a:prstGeom>
        </p:spPr>
      </p:pic>
      <p:sp>
        <p:nvSpPr>
          <p:cNvPr id="6" name="テキスト ボックス 5">
            <a:extLst>
              <a:ext uri="{FF2B5EF4-FFF2-40B4-BE49-F238E27FC236}">
                <a16:creationId xmlns:a16="http://schemas.microsoft.com/office/drawing/2014/main" id="{8B67A246-23D3-8455-A036-890F6BC4933F}"/>
              </a:ext>
            </a:extLst>
          </p:cNvPr>
          <p:cNvSpPr txBox="1"/>
          <p:nvPr/>
        </p:nvSpPr>
        <p:spPr>
          <a:xfrm>
            <a:off x="2753474" y="3603233"/>
            <a:ext cx="5424654" cy="353084"/>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図：</a:t>
            </a:r>
            <a:r>
              <a:rPr kumimoji="1" lang="en-US" altLang="ja-JP" dirty="0">
                <a:latin typeface="メイリオ" panose="020B0604030504040204" pitchFamily="50" charset="-128"/>
                <a:ea typeface="メイリオ" panose="020B0604030504040204" pitchFamily="50" charset="-128"/>
              </a:rPr>
              <a:t> https://zero2one.jp/ai-word/finetuning/</a:t>
            </a: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0EBC93D4-9FB6-DB7E-01BE-9964DDA16271}"/>
              </a:ext>
            </a:extLst>
          </p:cNvPr>
          <p:cNvSpPr txBox="1"/>
          <p:nvPr/>
        </p:nvSpPr>
        <p:spPr>
          <a:xfrm>
            <a:off x="8077441" y="1811771"/>
            <a:ext cx="1219752" cy="369332"/>
          </a:xfrm>
          <a:prstGeom prst="rect">
            <a:avLst/>
          </a:prstGeom>
          <a:solidFill>
            <a:srgbClr val="00B0F0"/>
          </a:solidFill>
          <a:ln>
            <a:solidFill>
              <a:srgbClr val="00B0F0"/>
            </a:solidFill>
          </a:ln>
        </p:spPr>
        <p:txBody>
          <a:bodyPr wrap="square" rtlCol="0">
            <a:spAutoFit/>
          </a:bodyPr>
          <a:lstStyle/>
          <a:p>
            <a:r>
              <a:rPr lang="en-US" altLang="ja-JP" dirty="0"/>
              <a:t>Tohokuv3</a:t>
            </a:r>
            <a:endParaRPr kumimoji="1" lang="ja-JP" altLang="en-US" dirty="0"/>
          </a:p>
        </p:txBody>
      </p:sp>
      <p:cxnSp>
        <p:nvCxnSpPr>
          <p:cNvPr id="12" name="直線矢印コネクタ 11">
            <a:extLst>
              <a:ext uri="{FF2B5EF4-FFF2-40B4-BE49-F238E27FC236}">
                <a16:creationId xmlns:a16="http://schemas.microsoft.com/office/drawing/2014/main" id="{B1A1BAF6-2562-A53E-977B-AA34C849198F}"/>
              </a:ext>
            </a:extLst>
          </p:cNvPr>
          <p:cNvCxnSpPr>
            <a:cxnSpLocks/>
          </p:cNvCxnSpPr>
          <p:nvPr/>
        </p:nvCxnSpPr>
        <p:spPr>
          <a:xfrm flipH="1">
            <a:off x="7563531" y="2366520"/>
            <a:ext cx="68914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テキスト ボックス 13">
            <a:extLst>
              <a:ext uri="{FF2B5EF4-FFF2-40B4-BE49-F238E27FC236}">
                <a16:creationId xmlns:a16="http://schemas.microsoft.com/office/drawing/2014/main" id="{D73E99B8-C783-7AE5-2D0B-AC1F8006364D}"/>
              </a:ext>
            </a:extLst>
          </p:cNvPr>
          <p:cNvSpPr txBox="1"/>
          <p:nvPr/>
        </p:nvSpPr>
        <p:spPr>
          <a:xfrm>
            <a:off x="8077441" y="2169352"/>
            <a:ext cx="1219752" cy="369332"/>
          </a:xfrm>
          <a:prstGeom prst="rect">
            <a:avLst/>
          </a:prstGeom>
          <a:solidFill>
            <a:srgbClr val="00B0F0"/>
          </a:solidFill>
          <a:ln>
            <a:solidFill>
              <a:srgbClr val="00B0F0"/>
            </a:solidFill>
          </a:ln>
        </p:spPr>
        <p:txBody>
          <a:bodyPr wrap="square" rtlCol="0">
            <a:spAutoFit/>
          </a:bodyPr>
          <a:lstStyle/>
          <a:p>
            <a:pPr algn="ctr"/>
            <a:r>
              <a:rPr lang="en-US" altLang="ja-JP" dirty="0"/>
              <a:t>LSTM</a:t>
            </a:r>
            <a:endParaRPr kumimoji="1" lang="ja-JP" altLang="en-US" dirty="0"/>
          </a:p>
        </p:txBody>
      </p:sp>
      <p:sp>
        <p:nvSpPr>
          <p:cNvPr id="15" name="テキスト ボックス 14">
            <a:extLst>
              <a:ext uri="{FF2B5EF4-FFF2-40B4-BE49-F238E27FC236}">
                <a16:creationId xmlns:a16="http://schemas.microsoft.com/office/drawing/2014/main" id="{592BFA02-F606-C47E-F558-905128CA0CC8}"/>
              </a:ext>
            </a:extLst>
          </p:cNvPr>
          <p:cNvSpPr txBox="1"/>
          <p:nvPr/>
        </p:nvSpPr>
        <p:spPr>
          <a:xfrm>
            <a:off x="8077441" y="2540252"/>
            <a:ext cx="1219752" cy="369332"/>
          </a:xfrm>
          <a:prstGeom prst="rect">
            <a:avLst/>
          </a:prstGeom>
          <a:solidFill>
            <a:srgbClr val="00B0F0"/>
          </a:solidFill>
          <a:ln>
            <a:solidFill>
              <a:srgbClr val="00B0F0"/>
            </a:solidFill>
          </a:ln>
        </p:spPr>
        <p:txBody>
          <a:bodyPr wrap="square" rtlCol="0">
            <a:spAutoFit/>
          </a:bodyPr>
          <a:lstStyle/>
          <a:p>
            <a:pPr algn="ctr"/>
            <a:r>
              <a:rPr lang="en-US" altLang="ja-JP" dirty="0"/>
              <a:t>CNN</a:t>
            </a:r>
            <a:endParaRPr kumimoji="1" lang="ja-JP" altLang="en-US" dirty="0"/>
          </a:p>
        </p:txBody>
      </p:sp>
      <p:sp>
        <p:nvSpPr>
          <p:cNvPr id="16" name="テキスト ボックス 15">
            <a:extLst>
              <a:ext uri="{FF2B5EF4-FFF2-40B4-BE49-F238E27FC236}">
                <a16:creationId xmlns:a16="http://schemas.microsoft.com/office/drawing/2014/main" id="{0DCA93DF-2DC0-F8C4-B81B-1D1A15DA52C3}"/>
              </a:ext>
            </a:extLst>
          </p:cNvPr>
          <p:cNvSpPr txBox="1"/>
          <p:nvPr/>
        </p:nvSpPr>
        <p:spPr>
          <a:xfrm>
            <a:off x="8077441" y="2976001"/>
            <a:ext cx="1219752" cy="369332"/>
          </a:xfrm>
          <a:prstGeom prst="rect">
            <a:avLst/>
          </a:prstGeom>
          <a:solidFill>
            <a:srgbClr val="92D050"/>
          </a:solidFill>
          <a:ln>
            <a:solidFill>
              <a:srgbClr val="00B0F0"/>
            </a:solidFill>
          </a:ln>
        </p:spPr>
        <p:txBody>
          <a:bodyPr wrap="square" rtlCol="0">
            <a:spAutoFit/>
          </a:bodyPr>
          <a:lstStyle/>
          <a:p>
            <a:pPr algn="ctr"/>
            <a:r>
              <a:rPr kumimoji="1" lang="en-US" altLang="ja-JP" dirty="0" err="1"/>
              <a:t>Wrime</a:t>
            </a:r>
            <a:endParaRPr kumimoji="1" lang="ja-JP" altLang="en-US" dirty="0"/>
          </a:p>
        </p:txBody>
      </p:sp>
      <p:sp>
        <p:nvSpPr>
          <p:cNvPr id="2" name="スライド番号プレースホルダー 1">
            <a:extLst>
              <a:ext uri="{FF2B5EF4-FFF2-40B4-BE49-F238E27FC236}">
                <a16:creationId xmlns:a16="http://schemas.microsoft.com/office/drawing/2014/main" id="{94634ED0-8F8D-90EF-FC92-634E11EAA243}"/>
              </a:ext>
            </a:extLst>
          </p:cNvPr>
          <p:cNvSpPr>
            <a:spLocks noGrp="1"/>
          </p:cNvSpPr>
          <p:nvPr>
            <p:ph type="sldNum" sz="quarter" idx="12"/>
          </p:nvPr>
        </p:nvSpPr>
        <p:spPr/>
        <p:txBody>
          <a:bodyPr/>
          <a:lstStyle/>
          <a:p>
            <a:fld id="{89C7EBDD-4667-45BA-9CA7-CF6F054EBD43}" type="slidenum">
              <a:rPr lang="ja-JP" altLang="en-US" smtClean="0"/>
              <a:pPr/>
              <a:t>45</a:t>
            </a:fld>
            <a:endParaRPr lang="ja-JP" altLang="en-US" dirty="0"/>
          </a:p>
        </p:txBody>
      </p:sp>
    </p:spTree>
    <p:extLst>
      <p:ext uri="{BB962C8B-B14F-4D97-AF65-F5344CB8AC3E}">
        <p14:creationId xmlns:p14="http://schemas.microsoft.com/office/powerpoint/2010/main" val="3076304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A1051-B5C4-FEF7-542D-620FC5588723}"/>
              </a:ext>
            </a:extLst>
          </p:cNvPr>
          <p:cNvSpPr>
            <a:spLocks noGrp="1"/>
          </p:cNvSpPr>
          <p:nvPr>
            <p:ph type="title"/>
          </p:nvPr>
        </p:nvSpPr>
        <p:spPr/>
        <p:txBody>
          <a:bodyPr/>
          <a:lstStyle/>
          <a:p>
            <a:r>
              <a:rPr lang="ja-JP" altLang="en-US" dirty="0">
                <a:latin typeface="メイリオ" panose="020B0604030504040204" pitchFamily="50" charset="-128"/>
                <a:ea typeface="メイリオ" panose="020B0604030504040204" pitchFamily="50" charset="-128"/>
              </a:rPr>
              <a:t>楽曲分類：</a:t>
            </a:r>
            <a:r>
              <a:rPr lang="en-US" altLang="ja-JP" dirty="0">
                <a:latin typeface="メイリオ" panose="020B0604030504040204" pitchFamily="50" charset="-128"/>
                <a:ea typeface="メイリオ" panose="020B0604030504040204" pitchFamily="50" charset="-128"/>
              </a:rPr>
              <a:t>LLM</a:t>
            </a:r>
            <a:r>
              <a:rPr kumimoji="1" lang="ja-JP" altLang="en-US" dirty="0">
                <a:latin typeface="メイリオ" panose="020B0604030504040204" pitchFamily="50" charset="-128"/>
                <a:ea typeface="メイリオ" panose="020B0604030504040204" pitchFamily="50" charset="-128"/>
              </a:rPr>
              <a:t>による学習３（回帰モデル、採用）</a:t>
            </a:r>
            <a:endParaRPr kumimoji="1" lang="ja-JP" altLang="en-US" dirty="0"/>
          </a:p>
        </p:txBody>
      </p:sp>
      <p:sp>
        <p:nvSpPr>
          <p:cNvPr id="5" name="コンテンツ プレースホルダー 2">
            <a:extLst>
              <a:ext uri="{FF2B5EF4-FFF2-40B4-BE49-F238E27FC236}">
                <a16:creationId xmlns:a16="http://schemas.microsoft.com/office/drawing/2014/main" id="{A0181188-6883-C480-4120-BABD8224013B}"/>
              </a:ext>
            </a:extLst>
          </p:cNvPr>
          <p:cNvSpPr>
            <a:spLocks noGrp="1"/>
          </p:cNvSpPr>
          <p:nvPr>
            <p:ph idx="1"/>
          </p:nvPr>
        </p:nvSpPr>
        <p:spPr>
          <a:xfrm>
            <a:off x="1386155" y="5178993"/>
            <a:ext cx="7131121" cy="1542481"/>
          </a:xfrm>
        </p:spPr>
        <p:txBody>
          <a:bodyPr>
            <a:noAutofit/>
          </a:bodyPr>
          <a:lstStyle/>
          <a:p>
            <a:pPr algn="just"/>
            <a:r>
              <a:rPr kumimoji="1" lang="ja-JP" altLang="en-US" dirty="0">
                <a:latin typeface="メイリオ" panose="020B0604030504040204" pitchFamily="50" charset="-128"/>
                <a:ea typeface="メイリオ" panose="020B0604030504040204" pitchFamily="50" charset="-128"/>
              </a:rPr>
              <a:t>感情強度を連続的に表す</a:t>
            </a:r>
            <a:endParaRPr lang="en-US" altLang="ja-JP" dirty="0"/>
          </a:p>
          <a:p>
            <a:pPr lvl="1" algn="just"/>
            <a:r>
              <a:rPr lang="en-US" altLang="ja-JP" dirty="0">
                <a:latin typeface="メイリオ" panose="020B0604030504040204" pitchFamily="50" charset="-128"/>
                <a:ea typeface="メイリオ" panose="020B0604030504040204" pitchFamily="50" charset="-128"/>
              </a:rPr>
              <a:t>MAE:0.220 R2:0.766</a:t>
            </a:r>
          </a:p>
          <a:p>
            <a:pPr lvl="1" algn="just"/>
            <a:r>
              <a:rPr lang="ja-JP" altLang="en-US" dirty="0">
                <a:latin typeface="メイリオ" panose="020B0604030504040204" pitchFamily="50" charset="-128"/>
                <a:ea typeface="メイリオ" panose="020B0604030504040204" pitchFamily="50" charset="-128"/>
              </a:rPr>
              <a:t>単純なモデルが最も精度が高かった</a:t>
            </a:r>
            <a:endParaRPr lang="en-US" altLang="ja-JP" dirty="0">
              <a:latin typeface="メイリオ" panose="020B0604030504040204" pitchFamily="50" charset="-128"/>
              <a:ea typeface="メイリオ" panose="020B0604030504040204" pitchFamily="50" charset="-128"/>
            </a:endParaRPr>
          </a:p>
          <a:p>
            <a:pPr marL="457200" lvl="1" indent="0" algn="just">
              <a:buNone/>
            </a:pPr>
            <a:r>
              <a:rPr lang="ja-JP" altLang="en-US" dirty="0">
                <a:latin typeface="メイリオ" panose="020B0604030504040204" pitchFamily="50" charset="-128"/>
                <a:ea typeface="メイリオ" panose="020B0604030504040204" pitchFamily="50" charset="-128"/>
              </a:rPr>
              <a:t>　　　</a:t>
            </a:r>
            <a:endParaRPr lang="en-US" altLang="ja-JP" dirty="0">
              <a:latin typeface="メイリオ" panose="020B0604030504040204" pitchFamily="50" charset="-128"/>
              <a:ea typeface="メイリオ" panose="020B0604030504040204" pitchFamily="50" charset="-128"/>
            </a:endParaRPr>
          </a:p>
        </p:txBody>
      </p:sp>
      <p:grpSp>
        <p:nvGrpSpPr>
          <p:cNvPr id="6" name="グループ化 5">
            <a:extLst>
              <a:ext uri="{FF2B5EF4-FFF2-40B4-BE49-F238E27FC236}">
                <a16:creationId xmlns:a16="http://schemas.microsoft.com/office/drawing/2014/main" id="{5E9165D8-0813-7B2B-E659-3FD2A12872FC}"/>
              </a:ext>
            </a:extLst>
          </p:cNvPr>
          <p:cNvGrpSpPr/>
          <p:nvPr/>
        </p:nvGrpSpPr>
        <p:grpSpPr>
          <a:xfrm>
            <a:off x="2293937" y="1280961"/>
            <a:ext cx="7162800" cy="3595462"/>
            <a:chOff x="6096000" y="3802149"/>
            <a:chExt cx="6008914" cy="2690726"/>
          </a:xfrm>
        </p:grpSpPr>
        <p:pic>
          <p:nvPicPr>
            <p:cNvPr id="7" name="図 6" descr="ダイアグラム&#10;&#10;自動的に生成された説明">
              <a:extLst>
                <a:ext uri="{FF2B5EF4-FFF2-40B4-BE49-F238E27FC236}">
                  <a16:creationId xmlns:a16="http://schemas.microsoft.com/office/drawing/2014/main" id="{6E7284AD-B1A3-AED3-E7F6-0EF9A6431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802149"/>
              <a:ext cx="5412815" cy="2094960"/>
            </a:xfrm>
            <a:prstGeom prst="rect">
              <a:avLst/>
            </a:prstGeom>
          </p:spPr>
        </p:pic>
        <p:sp>
          <p:nvSpPr>
            <p:cNvPr id="8" name="テキスト ボックス 7">
              <a:extLst>
                <a:ext uri="{FF2B5EF4-FFF2-40B4-BE49-F238E27FC236}">
                  <a16:creationId xmlns:a16="http://schemas.microsoft.com/office/drawing/2014/main" id="{303FD3C7-1D62-76DC-AE56-123756D7BD2E}"/>
                </a:ext>
              </a:extLst>
            </p:cNvPr>
            <p:cNvSpPr txBox="1"/>
            <p:nvPr/>
          </p:nvSpPr>
          <p:spPr>
            <a:xfrm>
              <a:off x="6547756" y="6123543"/>
              <a:ext cx="5339443" cy="369332"/>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図：</a:t>
              </a:r>
              <a:r>
                <a:rPr kumimoji="1" lang="en-US" altLang="ja-JP">
                  <a:latin typeface="メイリオ" panose="020B0604030504040204" pitchFamily="50" charset="-128"/>
                  <a:ea typeface="メイリオ" panose="020B0604030504040204" pitchFamily="50" charset="-128"/>
                </a:rPr>
                <a:t> https://zero2one.jp/ai-word/finetuning/</a:t>
              </a:r>
              <a:endParaRPr kumimoji="1" lang="ja-JP" altLang="en-US">
                <a:latin typeface="メイリオ" panose="020B0604030504040204" pitchFamily="50" charset="-128"/>
                <a:ea typeface="メイリオ" panose="020B0604030504040204" pitchFamily="50" charset="-128"/>
              </a:endParaRPr>
            </a:p>
          </p:txBody>
        </p:sp>
        <p:sp>
          <p:nvSpPr>
            <p:cNvPr id="9" name="テキスト ボックス 8">
              <a:extLst>
                <a:ext uri="{FF2B5EF4-FFF2-40B4-BE49-F238E27FC236}">
                  <a16:creationId xmlns:a16="http://schemas.microsoft.com/office/drawing/2014/main" id="{D8C0A6E7-47F9-4763-B288-174E006DACDB}"/>
                </a:ext>
              </a:extLst>
            </p:cNvPr>
            <p:cNvSpPr txBox="1"/>
            <p:nvPr/>
          </p:nvSpPr>
          <p:spPr>
            <a:xfrm>
              <a:off x="11190514" y="5301343"/>
              <a:ext cx="914400" cy="369332"/>
            </a:xfrm>
            <a:prstGeom prst="rect">
              <a:avLst/>
            </a:prstGeom>
            <a:solidFill>
              <a:srgbClr val="92D050"/>
            </a:solidFill>
            <a:ln>
              <a:solidFill>
                <a:srgbClr val="92D050"/>
              </a:solidFill>
            </a:ln>
          </p:spPr>
          <p:txBody>
            <a:bodyPr wrap="square" rtlCol="0">
              <a:spAutoFit/>
            </a:bodyPr>
            <a:lstStyle/>
            <a:p>
              <a:r>
                <a:rPr kumimoji="1" lang="en-US" altLang="ja-JP" err="1"/>
                <a:t>Wrime</a:t>
              </a:r>
              <a:endParaRPr kumimoji="1" lang="ja-JP" altLang="en-US"/>
            </a:p>
          </p:txBody>
        </p:sp>
        <p:sp>
          <p:nvSpPr>
            <p:cNvPr id="10" name="テキスト ボックス 9">
              <a:extLst>
                <a:ext uri="{FF2B5EF4-FFF2-40B4-BE49-F238E27FC236}">
                  <a16:creationId xmlns:a16="http://schemas.microsoft.com/office/drawing/2014/main" id="{133CA223-1630-F759-49B3-ADFA91C7D13F}"/>
                </a:ext>
              </a:extLst>
            </p:cNvPr>
            <p:cNvSpPr txBox="1"/>
            <p:nvPr/>
          </p:nvSpPr>
          <p:spPr>
            <a:xfrm>
              <a:off x="11081657" y="4504439"/>
              <a:ext cx="1023257" cy="276396"/>
            </a:xfrm>
            <a:prstGeom prst="rect">
              <a:avLst/>
            </a:prstGeom>
            <a:solidFill>
              <a:srgbClr val="00B0F0"/>
            </a:solidFill>
            <a:ln>
              <a:solidFill>
                <a:srgbClr val="00B0F0"/>
              </a:solidFill>
            </a:ln>
          </p:spPr>
          <p:txBody>
            <a:bodyPr wrap="square" rtlCol="0">
              <a:spAutoFit/>
            </a:bodyPr>
            <a:lstStyle/>
            <a:p>
              <a:r>
                <a:rPr lang="en-US" altLang="ja-JP"/>
                <a:t>Tohokuv3</a:t>
              </a:r>
              <a:endParaRPr kumimoji="1" lang="ja-JP" altLang="en-US"/>
            </a:p>
          </p:txBody>
        </p:sp>
      </p:grpSp>
      <p:sp>
        <p:nvSpPr>
          <p:cNvPr id="3" name="スライド番号プレースホルダー 2">
            <a:extLst>
              <a:ext uri="{FF2B5EF4-FFF2-40B4-BE49-F238E27FC236}">
                <a16:creationId xmlns:a16="http://schemas.microsoft.com/office/drawing/2014/main" id="{23AF11D8-4383-C3A4-2789-4031B7996DE7}"/>
              </a:ext>
            </a:extLst>
          </p:cNvPr>
          <p:cNvSpPr>
            <a:spLocks noGrp="1"/>
          </p:cNvSpPr>
          <p:nvPr>
            <p:ph type="sldNum" sz="quarter" idx="12"/>
          </p:nvPr>
        </p:nvSpPr>
        <p:spPr/>
        <p:txBody>
          <a:bodyPr/>
          <a:lstStyle/>
          <a:p>
            <a:fld id="{89C7EBDD-4667-45BA-9CA7-CF6F054EBD43}" type="slidenum">
              <a:rPr lang="ja-JP" altLang="en-US" smtClean="0"/>
              <a:pPr/>
              <a:t>46</a:t>
            </a:fld>
            <a:endParaRPr lang="ja-JP" altLang="en-US" dirty="0"/>
          </a:p>
        </p:txBody>
      </p:sp>
      <p:sp>
        <p:nvSpPr>
          <p:cNvPr id="11" name="テキスト ボックス 10">
            <a:extLst>
              <a:ext uri="{FF2B5EF4-FFF2-40B4-BE49-F238E27FC236}">
                <a16:creationId xmlns:a16="http://schemas.microsoft.com/office/drawing/2014/main" id="{8A685EBB-F6C9-9E7D-3E06-D1F44CCAEE5D}"/>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2075101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テーブル&#10;&#10;AI によって生成されたコンテンツは間違っている可能性があります。">
            <a:extLst>
              <a:ext uri="{FF2B5EF4-FFF2-40B4-BE49-F238E27FC236}">
                <a16:creationId xmlns:a16="http://schemas.microsoft.com/office/drawing/2014/main" id="{328A5311-C1E1-E48E-DF70-D80C8F009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794" y="3101001"/>
            <a:ext cx="3535264" cy="2912061"/>
          </a:xfrm>
          <a:prstGeom prst="rect">
            <a:avLst/>
          </a:prstGeom>
        </p:spPr>
      </p:pic>
      <p:sp>
        <p:nvSpPr>
          <p:cNvPr id="2" name="タイトル 1">
            <a:extLst>
              <a:ext uri="{FF2B5EF4-FFF2-40B4-BE49-F238E27FC236}">
                <a16:creationId xmlns:a16="http://schemas.microsoft.com/office/drawing/2014/main" id="{275338C4-6F21-2685-9C49-CE0AA664BF1B}"/>
              </a:ext>
            </a:extLst>
          </p:cNvPr>
          <p:cNvSpPr>
            <a:spLocks noGrp="1"/>
          </p:cNvSpPr>
          <p:nvPr>
            <p:ph type="title"/>
          </p:nvPr>
        </p:nvSpPr>
        <p:spPr/>
        <p:txBody>
          <a:bodyPr/>
          <a:lstStyle/>
          <a:p>
            <a:r>
              <a:rPr kumimoji="1" lang="ja-JP" altLang="en-US" dirty="0">
                <a:latin typeface="メイリオ" panose="020B0604030504040204" pitchFamily="50" charset="-128"/>
                <a:ea typeface="メイリオ" panose="020B0604030504040204" pitchFamily="50" charset="-128"/>
              </a:rPr>
              <a:t>楽曲分類</a:t>
            </a:r>
            <a:r>
              <a:rPr lang="ja-JP" altLang="en-US" dirty="0">
                <a:latin typeface="メイリオ" panose="020B0604030504040204" pitchFamily="50" charset="-128"/>
                <a:ea typeface="メイリオ" panose="020B0604030504040204" pitchFamily="50" charset="-128"/>
              </a:rPr>
              <a:t>：</a:t>
            </a:r>
            <a:r>
              <a:rPr kumimoji="1" lang="ja-JP" altLang="en-US" dirty="0">
                <a:latin typeface="メイリオ" panose="020B0604030504040204" pitchFamily="50" charset="-128"/>
                <a:ea typeface="メイリオ" panose="020B0604030504040204" pitchFamily="50" charset="-128"/>
              </a:rPr>
              <a:t>クラスターの遷移図</a:t>
            </a:r>
            <a:endParaRPr kumimoji="1" lang="ja-JP" altLang="en-US" dirty="0"/>
          </a:p>
        </p:txBody>
      </p:sp>
      <p:pic>
        <p:nvPicPr>
          <p:cNvPr id="5" name="コンテンツ プレースホルダー 4" descr="テーブル&#10;&#10;自動的に生成された説明">
            <a:extLst>
              <a:ext uri="{FF2B5EF4-FFF2-40B4-BE49-F238E27FC236}">
                <a16:creationId xmlns:a16="http://schemas.microsoft.com/office/drawing/2014/main" id="{B9CF51AB-B38E-CC52-56E3-9827834BD7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17" y="2300968"/>
            <a:ext cx="3422639" cy="2256064"/>
          </a:xfrm>
          <a:ln>
            <a:solidFill>
              <a:schemeClr val="tx1"/>
            </a:solidFill>
          </a:ln>
        </p:spPr>
      </p:pic>
      <p:sp>
        <p:nvSpPr>
          <p:cNvPr id="8" name="テキスト ボックス 7">
            <a:extLst>
              <a:ext uri="{FF2B5EF4-FFF2-40B4-BE49-F238E27FC236}">
                <a16:creationId xmlns:a16="http://schemas.microsoft.com/office/drawing/2014/main" id="{C17A1579-8282-464A-20AC-21CA0CDCF61D}"/>
              </a:ext>
            </a:extLst>
          </p:cNvPr>
          <p:cNvSpPr txBox="1"/>
          <p:nvPr/>
        </p:nvSpPr>
        <p:spPr>
          <a:xfrm>
            <a:off x="1885948" y="1917281"/>
            <a:ext cx="1393371"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履歴データ</a:t>
            </a:r>
          </a:p>
        </p:txBody>
      </p:sp>
      <p:sp>
        <p:nvSpPr>
          <p:cNvPr id="9" name="フリーフォーム: 図形 8">
            <a:extLst>
              <a:ext uri="{FF2B5EF4-FFF2-40B4-BE49-F238E27FC236}">
                <a16:creationId xmlns:a16="http://schemas.microsoft.com/office/drawing/2014/main" id="{6483FAC2-E7A1-DDA5-CED8-75100A1A320D}"/>
              </a:ext>
            </a:extLst>
          </p:cNvPr>
          <p:cNvSpPr/>
          <p:nvPr/>
        </p:nvSpPr>
        <p:spPr>
          <a:xfrm>
            <a:off x="3782785" y="1957680"/>
            <a:ext cx="5885197" cy="1621562"/>
          </a:xfrm>
          <a:custGeom>
            <a:avLst/>
            <a:gdLst>
              <a:gd name="connsiteX0" fmla="*/ 0 w 5954486"/>
              <a:gd name="connsiteY0" fmla="*/ 321366 h 1671195"/>
              <a:gd name="connsiteX1" fmla="*/ 4386943 w 5954486"/>
              <a:gd name="connsiteY1" fmla="*/ 92766 h 1671195"/>
              <a:gd name="connsiteX2" fmla="*/ 5954486 w 5954486"/>
              <a:gd name="connsiteY2" fmla="*/ 1671195 h 1671195"/>
              <a:gd name="connsiteX3" fmla="*/ 5954486 w 5954486"/>
              <a:gd name="connsiteY3" fmla="*/ 1671195 h 1671195"/>
            </a:gdLst>
            <a:ahLst/>
            <a:cxnLst>
              <a:cxn ang="0">
                <a:pos x="connsiteX0" y="connsiteY0"/>
              </a:cxn>
              <a:cxn ang="0">
                <a:pos x="connsiteX1" y="connsiteY1"/>
              </a:cxn>
              <a:cxn ang="0">
                <a:pos x="connsiteX2" y="connsiteY2"/>
              </a:cxn>
              <a:cxn ang="0">
                <a:pos x="connsiteX3" y="connsiteY3"/>
              </a:cxn>
            </a:cxnLst>
            <a:rect l="l" t="t" r="r" b="b"/>
            <a:pathLst>
              <a:path w="5954486" h="1671195">
                <a:moveTo>
                  <a:pt x="0" y="321366"/>
                </a:moveTo>
                <a:cubicBezTo>
                  <a:pt x="1697264" y="94580"/>
                  <a:pt x="3394529" y="-132205"/>
                  <a:pt x="4386943" y="92766"/>
                </a:cubicBezTo>
                <a:cubicBezTo>
                  <a:pt x="5379357" y="317737"/>
                  <a:pt x="5954486" y="1671195"/>
                  <a:pt x="5954486" y="1671195"/>
                </a:cubicBezTo>
                <a:lnTo>
                  <a:pt x="5954486" y="1671195"/>
                </a:lnTo>
              </a:path>
            </a:pathLst>
          </a:cu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フリーフォーム: 図形 9">
            <a:extLst>
              <a:ext uri="{FF2B5EF4-FFF2-40B4-BE49-F238E27FC236}">
                <a16:creationId xmlns:a16="http://schemas.microsoft.com/office/drawing/2014/main" id="{754975C3-1936-CC6F-4DCC-8F0B0BB59C6D}"/>
              </a:ext>
            </a:extLst>
          </p:cNvPr>
          <p:cNvSpPr/>
          <p:nvPr/>
        </p:nvSpPr>
        <p:spPr>
          <a:xfrm>
            <a:off x="8414658" y="2088776"/>
            <a:ext cx="2013504" cy="1490466"/>
          </a:xfrm>
          <a:custGeom>
            <a:avLst/>
            <a:gdLst>
              <a:gd name="connsiteX0" fmla="*/ 0 w 2242458"/>
              <a:gd name="connsiteY0" fmla="*/ 53551 h 1490465"/>
              <a:gd name="connsiteX1" fmla="*/ 1436915 w 2242458"/>
              <a:gd name="connsiteY1" fmla="*/ 173293 h 1490465"/>
              <a:gd name="connsiteX2" fmla="*/ 2242458 w 2242458"/>
              <a:gd name="connsiteY2" fmla="*/ 1490465 h 1490465"/>
              <a:gd name="connsiteX3" fmla="*/ 2242458 w 2242458"/>
              <a:gd name="connsiteY3" fmla="*/ 1490465 h 1490465"/>
              <a:gd name="connsiteX4" fmla="*/ 2242458 w 2242458"/>
              <a:gd name="connsiteY4" fmla="*/ 1490465 h 1490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2458" h="1490465">
                <a:moveTo>
                  <a:pt x="0" y="53551"/>
                </a:moveTo>
                <a:cubicBezTo>
                  <a:pt x="531586" y="-6321"/>
                  <a:pt x="1063172" y="-66193"/>
                  <a:pt x="1436915" y="173293"/>
                </a:cubicBezTo>
                <a:cubicBezTo>
                  <a:pt x="1810658" y="412779"/>
                  <a:pt x="2242458" y="1490465"/>
                  <a:pt x="2242458" y="1490465"/>
                </a:cubicBezTo>
                <a:lnTo>
                  <a:pt x="2242458" y="1490465"/>
                </a:lnTo>
                <a:lnTo>
                  <a:pt x="2242458" y="1490465"/>
                </a:lnTo>
              </a:path>
            </a:pathLst>
          </a:cu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D33904-BF21-57A1-AED0-5E196746E57A}"/>
              </a:ext>
            </a:extLst>
          </p:cNvPr>
          <p:cNvSpPr txBox="1"/>
          <p:nvPr/>
        </p:nvSpPr>
        <p:spPr>
          <a:xfrm>
            <a:off x="8198426" y="2698765"/>
            <a:ext cx="1872343" cy="369332"/>
          </a:xfrm>
          <a:prstGeom prst="rect">
            <a:avLst/>
          </a:prstGeom>
          <a:solidFill>
            <a:schemeClr val="bg1"/>
          </a:solidFill>
          <a:ln>
            <a:solidFill>
              <a:schemeClr val="tx1"/>
            </a:solidFill>
          </a:ln>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データの平均値</a:t>
            </a:r>
          </a:p>
        </p:txBody>
      </p:sp>
      <p:sp>
        <p:nvSpPr>
          <p:cNvPr id="4" name="テキスト ボックス 3">
            <a:extLst>
              <a:ext uri="{FF2B5EF4-FFF2-40B4-BE49-F238E27FC236}">
                <a16:creationId xmlns:a16="http://schemas.microsoft.com/office/drawing/2014/main" id="{291EBB75-01E5-D92E-7960-325B58415E98}"/>
              </a:ext>
            </a:extLst>
          </p:cNvPr>
          <p:cNvSpPr txBox="1"/>
          <p:nvPr/>
        </p:nvSpPr>
        <p:spPr>
          <a:xfrm>
            <a:off x="871317" y="4812733"/>
            <a:ext cx="6115084" cy="1569660"/>
          </a:xfrm>
          <a:prstGeom prst="rect">
            <a:avLst/>
          </a:prstGeom>
          <a:noFill/>
          <a:ln>
            <a:solidFill>
              <a:schemeClr val="tx1"/>
            </a:solidFill>
          </a:ln>
        </p:spPr>
        <p:txBody>
          <a:bodyPr wrap="square">
            <a:spAutoFit/>
          </a:bodyPr>
          <a:lstStyle/>
          <a:p>
            <a:r>
              <a:rPr lang="ja-JP" altLang="en-US" sz="2400" dirty="0">
                <a:latin typeface="メイリオ" panose="020B0604030504040204" pitchFamily="50" charset="-128"/>
                <a:ea typeface="メイリオ" panose="020B0604030504040204" pitchFamily="50" charset="-128"/>
              </a:rPr>
              <a:t>・データを履歴に保存</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・エルボー法による分類数の自動計算</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・標準化、</a:t>
            </a:r>
            <a:r>
              <a:rPr lang="en-US" altLang="ja-JP" sz="2400" dirty="0">
                <a:latin typeface="メイリオ" panose="020B0604030504040204" pitchFamily="50" charset="-128"/>
                <a:ea typeface="メイリオ" panose="020B0604030504040204" pitchFamily="50" charset="-128"/>
              </a:rPr>
              <a:t>PCA </a:t>
            </a:r>
            <a:r>
              <a:rPr lang="ja-JP" altLang="en-US" sz="2400" dirty="0">
                <a:latin typeface="メイリオ" panose="020B0604030504040204" pitchFamily="50" charset="-128"/>
                <a:ea typeface="メイリオ" panose="020B0604030504040204" pitchFamily="50" charset="-128"/>
              </a:rPr>
              <a:t>（サイト掲載時は逆変換）</a:t>
            </a:r>
            <a:endParaRPr lang="en-US" altLang="ja-JP" sz="2400" dirty="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・その他特徴量エンジニアリング</a:t>
            </a:r>
          </a:p>
        </p:txBody>
      </p:sp>
      <p:sp>
        <p:nvSpPr>
          <p:cNvPr id="3" name="テキスト ボックス 2">
            <a:extLst>
              <a:ext uri="{FF2B5EF4-FFF2-40B4-BE49-F238E27FC236}">
                <a16:creationId xmlns:a16="http://schemas.microsoft.com/office/drawing/2014/main" id="{7DC65C0E-7B8F-C7A6-B472-DFDA26763D3D}"/>
              </a:ext>
            </a:extLst>
          </p:cNvPr>
          <p:cNvSpPr txBox="1"/>
          <p:nvPr/>
        </p:nvSpPr>
        <p:spPr>
          <a:xfrm>
            <a:off x="5849940" y="2693659"/>
            <a:ext cx="1843124" cy="369332"/>
          </a:xfrm>
          <a:prstGeom prst="rect">
            <a:avLst/>
          </a:prstGeom>
          <a:noFill/>
          <a:ln>
            <a:solidFill>
              <a:schemeClr val="tx1"/>
            </a:solidFill>
          </a:ln>
        </p:spPr>
        <p:txBody>
          <a:bodyPr wrap="square" rtlCol="0">
            <a:spAutoFit/>
          </a:bodyPr>
          <a:lstStyle/>
          <a:p>
            <a:pPr algn="ctr"/>
            <a:r>
              <a:rPr kumimoji="1" lang="en-US" altLang="ja-JP" dirty="0">
                <a:latin typeface="メイリオ" panose="020B0604030504040204" pitchFamily="50" charset="-128"/>
                <a:ea typeface="メイリオ" panose="020B0604030504040204" pitchFamily="50" charset="-128"/>
              </a:rPr>
              <a:t>clusters.html</a:t>
            </a:r>
            <a:endParaRPr kumimoji="1" lang="ja-JP" altLang="en-US" dirty="0">
              <a:latin typeface="メイリオ" panose="020B0604030504040204" pitchFamily="50" charset="-128"/>
              <a:ea typeface="メイリオ" panose="020B0604030504040204" pitchFamily="50" charset="-128"/>
            </a:endParaRPr>
          </a:p>
        </p:txBody>
      </p:sp>
      <p:sp>
        <p:nvSpPr>
          <p:cNvPr id="6" name="スライド番号プレースホルダー 5">
            <a:extLst>
              <a:ext uri="{FF2B5EF4-FFF2-40B4-BE49-F238E27FC236}">
                <a16:creationId xmlns:a16="http://schemas.microsoft.com/office/drawing/2014/main" id="{2371E2C5-4224-11AB-C73D-B5BCDC57D9E4}"/>
              </a:ext>
            </a:extLst>
          </p:cNvPr>
          <p:cNvSpPr>
            <a:spLocks noGrp="1"/>
          </p:cNvSpPr>
          <p:nvPr>
            <p:ph type="sldNum" sz="quarter" idx="12"/>
          </p:nvPr>
        </p:nvSpPr>
        <p:spPr/>
        <p:txBody>
          <a:bodyPr/>
          <a:lstStyle/>
          <a:p>
            <a:fld id="{89C7EBDD-4667-45BA-9CA7-CF6F054EBD43}" type="slidenum">
              <a:rPr lang="ja-JP" altLang="en-US" smtClean="0"/>
              <a:pPr/>
              <a:t>47</a:t>
            </a:fld>
            <a:endParaRPr lang="ja-JP" altLang="en-US" dirty="0"/>
          </a:p>
        </p:txBody>
      </p:sp>
      <p:sp>
        <p:nvSpPr>
          <p:cNvPr id="14" name="テキスト ボックス 13">
            <a:extLst>
              <a:ext uri="{FF2B5EF4-FFF2-40B4-BE49-F238E27FC236}">
                <a16:creationId xmlns:a16="http://schemas.microsoft.com/office/drawing/2014/main" id="{EB07F2F8-7ABF-6C6B-6FE0-522174A07201}"/>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kumimoji="1" lang="en-US" altLang="ja-JP" sz="1800">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Tree>
    <p:extLst>
      <p:ext uri="{BB962C8B-B14F-4D97-AF65-F5344CB8AC3E}">
        <p14:creationId xmlns:p14="http://schemas.microsoft.com/office/powerpoint/2010/main" val="1964888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A1FCA-D9A4-DCC0-6A6A-3C7CEB8AB965}"/>
              </a:ext>
            </a:extLst>
          </p:cNvPr>
          <p:cNvSpPr>
            <a:spLocks noGrp="1"/>
          </p:cNvSpPr>
          <p:nvPr>
            <p:ph type="title"/>
          </p:nvPr>
        </p:nvSpPr>
        <p:spPr/>
        <p:txBody>
          <a:bodyPr/>
          <a:lstStyle/>
          <a:p>
            <a:r>
              <a:rPr kumimoji="1" lang="ja-JP" altLang="en-US">
                <a:latin typeface="メイリオ" panose="020B0604030504040204" pitchFamily="50" charset="-128"/>
                <a:ea typeface="メイリオ" panose="020B0604030504040204" pitchFamily="50" charset="-128"/>
              </a:rPr>
              <a:t>楽曲分類</a:t>
            </a:r>
            <a:r>
              <a:rPr lang="ja-JP" altLang="en-US">
                <a:latin typeface="メイリオ" panose="020B0604030504040204" pitchFamily="50" charset="-128"/>
                <a:ea typeface="メイリオ" panose="020B0604030504040204" pitchFamily="50" charset="-128"/>
              </a:rPr>
              <a:t>：楽曲分類</a:t>
            </a:r>
            <a:r>
              <a:rPr kumimoji="1" lang="ja-JP" altLang="en-US">
                <a:latin typeface="メイリオ" panose="020B0604030504040204" pitchFamily="50" charset="-128"/>
                <a:ea typeface="メイリオ" panose="020B0604030504040204" pitchFamily="50" charset="-128"/>
              </a:rPr>
              <a:t>の遷移図１</a:t>
            </a:r>
          </a:p>
        </p:txBody>
      </p:sp>
      <p:sp>
        <p:nvSpPr>
          <p:cNvPr id="25" name="テキスト ボックス 24">
            <a:extLst>
              <a:ext uri="{FF2B5EF4-FFF2-40B4-BE49-F238E27FC236}">
                <a16:creationId xmlns:a16="http://schemas.microsoft.com/office/drawing/2014/main" id="{E4F15D57-3D90-A0FD-9842-996429F2165C}"/>
              </a:ext>
            </a:extLst>
          </p:cNvPr>
          <p:cNvSpPr txBox="1"/>
          <p:nvPr/>
        </p:nvSpPr>
        <p:spPr>
          <a:xfrm>
            <a:off x="491982" y="3093288"/>
            <a:ext cx="553998" cy="3143125"/>
          </a:xfrm>
          <a:prstGeom prst="rect">
            <a:avLst/>
          </a:prstGeom>
          <a:noFill/>
          <a:ln>
            <a:solidFill>
              <a:schemeClr val="tx1"/>
            </a:solidFill>
          </a:ln>
        </p:spPr>
        <p:txBody>
          <a:bodyPr vert="eaVert"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あなたの再生傾向分析</a:t>
            </a:r>
          </a:p>
        </p:txBody>
      </p:sp>
      <p:sp>
        <p:nvSpPr>
          <p:cNvPr id="27" name="テキスト ボックス 26">
            <a:extLst>
              <a:ext uri="{FF2B5EF4-FFF2-40B4-BE49-F238E27FC236}">
                <a16:creationId xmlns:a16="http://schemas.microsoft.com/office/drawing/2014/main" id="{D5D2F69D-41FE-35D6-B704-9E7C08D4ED33}"/>
              </a:ext>
            </a:extLst>
          </p:cNvPr>
          <p:cNvSpPr txBox="1"/>
          <p:nvPr/>
        </p:nvSpPr>
        <p:spPr>
          <a:xfrm>
            <a:off x="6694929" y="5385878"/>
            <a:ext cx="738664" cy="1334598"/>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旋律の環３特徴量</a:t>
            </a:r>
            <a:endParaRPr lang="en-US" altLang="ja-JP" dirty="0">
              <a:latin typeface="メイリオ" panose="020B0604030504040204" pitchFamily="50" charset="-128"/>
              <a:ea typeface="メイリオ" panose="020B0604030504040204" pitchFamily="50" charset="-128"/>
            </a:endParaRPr>
          </a:p>
        </p:txBody>
      </p:sp>
      <p:sp>
        <p:nvSpPr>
          <p:cNvPr id="28" name="テキスト ボックス 27">
            <a:extLst>
              <a:ext uri="{FF2B5EF4-FFF2-40B4-BE49-F238E27FC236}">
                <a16:creationId xmlns:a16="http://schemas.microsoft.com/office/drawing/2014/main" id="{7B3171BB-241C-AE7F-528A-C488FEE9E9A9}"/>
              </a:ext>
            </a:extLst>
          </p:cNvPr>
          <p:cNvSpPr txBox="1"/>
          <p:nvPr/>
        </p:nvSpPr>
        <p:spPr>
          <a:xfrm>
            <a:off x="6694929" y="3955198"/>
            <a:ext cx="738664" cy="1271891"/>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旋律の環２特徴量</a:t>
            </a:r>
            <a:endParaRPr lang="en-US" altLang="ja-JP" dirty="0">
              <a:latin typeface="メイリオ" panose="020B0604030504040204" pitchFamily="50" charset="-128"/>
              <a:ea typeface="メイリオ" panose="020B0604030504040204" pitchFamily="50" charset="-128"/>
            </a:endParaRPr>
          </a:p>
        </p:txBody>
      </p:sp>
      <p:sp>
        <p:nvSpPr>
          <p:cNvPr id="29" name="テキスト ボックス 28">
            <a:extLst>
              <a:ext uri="{FF2B5EF4-FFF2-40B4-BE49-F238E27FC236}">
                <a16:creationId xmlns:a16="http://schemas.microsoft.com/office/drawing/2014/main" id="{D2560C04-FE77-448D-D2E0-B6BDBDAF2968}"/>
              </a:ext>
            </a:extLst>
          </p:cNvPr>
          <p:cNvSpPr txBox="1"/>
          <p:nvPr/>
        </p:nvSpPr>
        <p:spPr>
          <a:xfrm>
            <a:off x="6625680" y="2088247"/>
            <a:ext cx="807913" cy="1708162"/>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a:t>
            </a:r>
            <a:r>
              <a:rPr lang="en-US" altLang="ja-JP" dirty="0">
                <a:latin typeface="メイリオ" panose="020B0604030504040204" pitchFamily="50" charset="-128"/>
                <a:ea typeface="メイリオ" panose="020B0604030504040204" pitchFamily="50" charset="-128"/>
              </a:rPr>
              <a:t>1</a:t>
            </a:r>
          </a:p>
          <a:p>
            <a:r>
              <a:rPr lang="ja-JP" altLang="en-US" dirty="0">
                <a:latin typeface="メイリオ" panose="020B0604030504040204" pitchFamily="50" charset="-128"/>
                <a:ea typeface="メイリオ" panose="020B0604030504040204" pitchFamily="50" charset="-128"/>
              </a:rPr>
              <a:t>特徴量の平均値</a:t>
            </a:r>
            <a:endParaRPr kumimoji="1" lang="ja-JP" altLang="en-US" dirty="0">
              <a:latin typeface="メイリオ" panose="020B0604030504040204" pitchFamily="50" charset="-128"/>
              <a:ea typeface="メイリオ" panose="020B0604030504040204" pitchFamily="50" charset="-128"/>
            </a:endParaRPr>
          </a:p>
        </p:txBody>
      </p:sp>
      <p:sp>
        <p:nvSpPr>
          <p:cNvPr id="32" name="テキスト ボックス 31">
            <a:extLst>
              <a:ext uri="{FF2B5EF4-FFF2-40B4-BE49-F238E27FC236}">
                <a16:creationId xmlns:a16="http://schemas.microsoft.com/office/drawing/2014/main" id="{BEC6607E-8210-799F-3462-E7D8048AF134}"/>
              </a:ext>
            </a:extLst>
          </p:cNvPr>
          <p:cNvSpPr txBox="1"/>
          <p:nvPr/>
        </p:nvSpPr>
        <p:spPr>
          <a:xfrm>
            <a:off x="10015578" y="2034563"/>
            <a:ext cx="807913" cy="1708162"/>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旋律の環１</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類似上位</a:t>
            </a:r>
            <a:r>
              <a:rPr lang="en-US" altLang="ja-JP" dirty="0">
                <a:latin typeface="メイリオ" panose="020B0604030504040204" pitchFamily="50" charset="-128"/>
                <a:ea typeface="メイリオ" panose="020B0604030504040204" pitchFamily="50" charset="-128"/>
              </a:rPr>
              <a:t>10</a:t>
            </a:r>
            <a:r>
              <a:rPr kumimoji="1" lang="ja-JP" altLang="en-US" dirty="0">
                <a:latin typeface="メイリオ" panose="020B0604030504040204" pitchFamily="50" charset="-128"/>
                <a:ea typeface="メイリオ" panose="020B0604030504040204" pitchFamily="50" charset="-128"/>
              </a:rPr>
              <a:t>曲</a:t>
            </a:r>
          </a:p>
        </p:txBody>
      </p:sp>
      <p:sp>
        <p:nvSpPr>
          <p:cNvPr id="33" name="テキスト ボックス 32">
            <a:extLst>
              <a:ext uri="{FF2B5EF4-FFF2-40B4-BE49-F238E27FC236}">
                <a16:creationId xmlns:a16="http://schemas.microsoft.com/office/drawing/2014/main" id="{98714A5B-9511-FC33-6934-10742F343304}"/>
              </a:ext>
            </a:extLst>
          </p:cNvPr>
          <p:cNvSpPr txBox="1"/>
          <p:nvPr/>
        </p:nvSpPr>
        <p:spPr>
          <a:xfrm>
            <a:off x="10084827" y="3959205"/>
            <a:ext cx="738664" cy="1239153"/>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旋律の環２類似</a:t>
            </a:r>
            <a:endParaRPr lang="en-US" altLang="ja-JP" dirty="0">
              <a:latin typeface="メイリオ" panose="020B0604030504040204" pitchFamily="50" charset="-128"/>
              <a:ea typeface="メイリオ" panose="020B0604030504040204" pitchFamily="50" charset="-128"/>
            </a:endParaRPr>
          </a:p>
        </p:txBody>
      </p:sp>
      <p:sp>
        <p:nvSpPr>
          <p:cNvPr id="34" name="テキスト ボックス 33">
            <a:extLst>
              <a:ext uri="{FF2B5EF4-FFF2-40B4-BE49-F238E27FC236}">
                <a16:creationId xmlns:a16="http://schemas.microsoft.com/office/drawing/2014/main" id="{206FCD76-C39D-AF2F-FC62-B32A54057B36}"/>
              </a:ext>
            </a:extLst>
          </p:cNvPr>
          <p:cNvSpPr txBox="1"/>
          <p:nvPr/>
        </p:nvSpPr>
        <p:spPr>
          <a:xfrm>
            <a:off x="10084827" y="5385878"/>
            <a:ext cx="738664" cy="1239153"/>
          </a:xfrm>
          <a:prstGeom prst="rect">
            <a:avLst/>
          </a:prstGeom>
          <a:noFill/>
          <a:ln>
            <a:solidFill>
              <a:schemeClr val="tx1"/>
            </a:solidFill>
          </a:ln>
        </p:spPr>
        <p:txBody>
          <a:bodyPr vert="eaVert" wrap="square" rtlCol="0">
            <a:spAutoFit/>
          </a:bodyPr>
          <a:lstStyle/>
          <a:p>
            <a:r>
              <a:rPr lang="ja-JP" altLang="en-US" dirty="0">
                <a:latin typeface="メイリオ" panose="020B0604030504040204" pitchFamily="50" charset="-128"/>
                <a:ea typeface="メイリオ" panose="020B0604030504040204" pitchFamily="50" charset="-128"/>
              </a:rPr>
              <a:t>旋律の環３</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類似</a:t>
            </a:r>
          </a:p>
        </p:txBody>
      </p:sp>
      <p:cxnSp>
        <p:nvCxnSpPr>
          <p:cNvPr id="38" name="直線矢印コネクタ 37">
            <a:extLst>
              <a:ext uri="{FF2B5EF4-FFF2-40B4-BE49-F238E27FC236}">
                <a16:creationId xmlns:a16="http://schemas.microsoft.com/office/drawing/2014/main" id="{BD081617-3BB1-FE93-BCBE-0F219509E4DC}"/>
              </a:ext>
            </a:extLst>
          </p:cNvPr>
          <p:cNvCxnSpPr>
            <a:cxnSpLocks/>
          </p:cNvCxnSpPr>
          <p:nvPr/>
        </p:nvCxnSpPr>
        <p:spPr>
          <a:xfrm>
            <a:off x="1057026" y="4583069"/>
            <a:ext cx="5340615" cy="80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0D19B6E9-B7C6-E8DE-7068-E8BE9D9592BC}"/>
              </a:ext>
            </a:extLst>
          </p:cNvPr>
          <p:cNvCxnSpPr>
            <a:cxnSpLocks/>
          </p:cNvCxnSpPr>
          <p:nvPr/>
        </p:nvCxnSpPr>
        <p:spPr>
          <a:xfrm>
            <a:off x="7743525" y="4566513"/>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BC243D72-2D5F-DD96-D61F-C91FA9ECDE28}"/>
              </a:ext>
            </a:extLst>
          </p:cNvPr>
          <p:cNvCxnSpPr>
            <a:cxnSpLocks/>
          </p:cNvCxnSpPr>
          <p:nvPr/>
        </p:nvCxnSpPr>
        <p:spPr>
          <a:xfrm>
            <a:off x="4998181" y="3003171"/>
            <a:ext cx="16430" cy="2987636"/>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直線矢印コネクタ 47">
            <a:extLst>
              <a:ext uri="{FF2B5EF4-FFF2-40B4-BE49-F238E27FC236}">
                <a16:creationId xmlns:a16="http://schemas.microsoft.com/office/drawing/2014/main" id="{9BE61A45-C96F-AEE2-6E6C-CE2D0D9D362F}"/>
              </a:ext>
            </a:extLst>
          </p:cNvPr>
          <p:cNvCxnSpPr>
            <a:cxnSpLocks/>
          </p:cNvCxnSpPr>
          <p:nvPr/>
        </p:nvCxnSpPr>
        <p:spPr>
          <a:xfrm flipV="1">
            <a:off x="4998181" y="3008016"/>
            <a:ext cx="13994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線矢印コネクタ 49">
            <a:extLst>
              <a:ext uri="{FF2B5EF4-FFF2-40B4-BE49-F238E27FC236}">
                <a16:creationId xmlns:a16="http://schemas.microsoft.com/office/drawing/2014/main" id="{56687FD3-C58C-8412-98CC-F724CB4F35EE}"/>
              </a:ext>
            </a:extLst>
          </p:cNvPr>
          <p:cNvCxnSpPr>
            <a:cxnSpLocks/>
          </p:cNvCxnSpPr>
          <p:nvPr/>
        </p:nvCxnSpPr>
        <p:spPr>
          <a:xfrm>
            <a:off x="5014611" y="5990807"/>
            <a:ext cx="142411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テキスト ボックス 50">
            <a:extLst>
              <a:ext uri="{FF2B5EF4-FFF2-40B4-BE49-F238E27FC236}">
                <a16:creationId xmlns:a16="http://schemas.microsoft.com/office/drawing/2014/main" id="{412D4701-22F5-CB0C-81D0-6B531A407F4B}"/>
              </a:ext>
            </a:extLst>
          </p:cNvPr>
          <p:cNvSpPr txBox="1"/>
          <p:nvPr/>
        </p:nvSpPr>
        <p:spPr>
          <a:xfrm>
            <a:off x="1661544" y="5752024"/>
            <a:ext cx="3125277" cy="892552"/>
          </a:xfrm>
          <a:prstGeom prst="rect">
            <a:avLst/>
          </a:prstGeom>
          <a:noFill/>
          <a:ln>
            <a:solidFill>
              <a:schemeClr val="tx1"/>
            </a:solidFill>
          </a:ln>
        </p:spPr>
        <p:txBody>
          <a:bodyPr wrap="square" rtlCol="0">
            <a:spAutoFit/>
          </a:bodyPr>
          <a:lstStyle/>
          <a:p>
            <a:pPr algn="ctr"/>
            <a:r>
              <a:rPr lang="ja-JP" altLang="en-US" sz="2400" dirty="0">
                <a:latin typeface="メイリオ" panose="020B0604030504040204" pitchFamily="50" charset="-128"/>
                <a:ea typeface="メイリオ" panose="020B0604030504040204" pitchFamily="50" charset="-128"/>
              </a:rPr>
              <a:t>分類数最適化</a:t>
            </a:r>
            <a:endParaRPr lang="en-US" altLang="ja-JP" sz="2400" dirty="0">
              <a:latin typeface="メイリオ" panose="020B0604030504040204" pitchFamily="50" charset="-128"/>
              <a:ea typeface="メイリオ" panose="020B0604030504040204" pitchFamily="50" charset="-128"/>
            </a:endParaRPr>
          </a:p>
          <a:p>
            <a:pPr algn="ctr"/>
            <a:r>
              <a:rPr lang="ja-JP" altLang="en-US" sz="2400" dirty="0">
                <a:latin typeface="メイリオ" panose="020B0604030504040204" pitchFamily="50" charset="-128"/>
                <a:ea typeface="メイリオ" panose="020B0604030504040204" pitchFamily="50" charset="-128"/>
              </a:rPr>
              <a:t>（エルボー法</a:t>
            </a:r>
            <a:r>
              <a:rPr lang="ja-JP" altLang="en-US" sz="2800" dirty="0">
                <a:latin typeface="メイリオ" panose="020B0604030504040204" pitchFamily="50" charset="-128"/>
                <a:ea typeface="メイリオ" panose="020B0604030504040204" pitchFamily="50" charset="-128"/>
              </a:rPr>
              <a:t>）</a:t>
            </a:r>
            <a:endParaRPr kumimoji="1" lang="ja-JP" altLang="en-US" sz="2800" dirty="0">
              <a:latin typeface="メイリオ" panose="020B0604030504040204" pitchFamily="50" charset="-128"/>
              <a:ea typeface="メイリオ" panose="020B0604030504040204" pitchFamily="50" charset="-128"/>
            </a:endParaRPr>
          </a:p>
        </p:txBody>
      </p:sp>
      <p:sp>
        <p:nvSpPr>
          <p:cNvPr id="3" name="テキスト ボックス 2">
            <a:extLst>
              <a:ext uri="{FF2B5EF4-FFF2-40B4-BE49-F238E27FC236}">
                <a16:creationId xmlns:a16="http://schemas.microsoft.com/office/drawing/2014/main" id="{C7BB3698-F1F3-0280-A1A7-9FADC47FDEB2}"/>
              </a:ext>
            </a:extLst>
          </p:cNvPr>
          <p:cNvSpPr txBox="1"/>
          <p:nvPr/>
        </p:nvSpPr>
        <p:spPr>
          <a:xfrm>
            <a:off x="6142699" y="1560126"/>
            <a:ext cx="1843124"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clusters.html</a:t>
            </a:r>
            <a:endParaRPr kumimoji="1" lang="ja-JP" altLang="en-US">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2D3F3754-704F-8CA4-E1AD-9D6FD90E07D5}"/>
              </a:ext>
            </a:extLst>
          </p:cNvPr>
          <p:cNvSpPr txBox="1"/>
          <p:nvPr/>
        </p:nvSpPr>
        <p:spPr>
          <a:xfrm>
            <a:off x="9497972" y="1556991"/>
            <a:ext cx="1843124"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Cluster_n.html</a:t>
            </a:r>
            <a:endParaRPr kumimoji="1" lang="ja-JP" altLang="en-US">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98B156DB-2347-1AEC-6D2F-0DD8AE7CB5C5}"/>
              </a:ext>
            </a:extLst>
          </p:cNvPr>
          <p:cNvSpPr txBox="1"/>
          <p:nvPr/>
        </p:nvSpPr>
        <p:spPr>
          <a:xfrm>
            <a:off x="438011" y="1560126"/>
            <a:ext cx="1917375" cy="369332"/>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indexhigh</a:t>
            </a:r>
            <a:r>
              <a:rPr kumimoji="1" lang="en-US" altLang="ja-JP">
                <a:latin typeface="メイリオ" panose="020B0604030504040204" pitchFamily="50" charset="-128"/>
                <a:ea typeface="メイリオ" panose="020B0604030504040204" pitchFamily="50" charset="-128"/>
              </a:rPr>
              <a:t>.html</a:t>
            </a:r>
            <a:endParaRPr kumimoji="1" lang="ja-JP" altLang="en-US">
              <a:latin typeface="メイリオ" panose="020B0604030504040204" pitchFamily="50" charset="-128"/>
              <a:ea typeface="メイリオ" panose="020B0604030504040204" pitchFamily="50" charset="-128"/>
            </a:endParaRPr>
          </a:p>
        </p:txBody>
      </p:sp>
      <p:sp>
        <p:nvSpPr>
          <p:cNvPr id="7" name="テキスト ボックス 6">
            <a:extLst>
              <a:ext uri="{FF2B5EF4-FFF2-40B4-BE49-F238E27FC236}">
                <a16:creationId xmlns:a16="http://schemas.microsoft.com/office/drawing/2014/main" id="{7DC913AE-8090-5695-4E83-521FE7E8F0E7}"/>
              </a:ext>
            </a:extLst>
          </p:cNvPr>
          <p:cNvSpPr txBox="1"/>
          <p:nvPr/>
        </p:nvSpPr>
        <p:spPr>
          <a:xfrm>
            <a:off x="1193691" y="2479951"/>
            <a:ext cx="2455643" cy="461665"/>
          </a:xfrm>
          <a:prstGeom prst="rect">
            <a:avLst/>
          </a:prstGeom>
          <a:noFill/>
          <a:ln>
            <a:solidFill>
              <a:schemeClr val="tx1"/>
            </a:solidFill>
          </a:ln>
        </p:spPr>
        <p:txBody>
          <a:bodyPr wrap="square" rtlCol="0">
            <a:spAutoFit/>
          </a:bodyPr>
          <a:lstStyle/>
          <a:p>
            <a:pPr algn="ctr"/>
            <a:r>
              <a:rPr kumimoji="1" lang="ja-JP" altLang="en-US" sz="2400" dirty="0">
                <a:latin typeface="メイリオ" panose="020B0604030504040204" pitchFamily="50" charset="-128"/>
                <a:ea typeface="メイリオ" panose="020B0604030504040204" pitchFamily="50" charset="-128"/>
              </a:rPr>
              <a:t>履歴読み込み</a:t>
            </a:r>
          </a:p>
        </p:txBody>
      </p:sp>
      <p:cxnSp>
        <p:nvCxnSpPr>
          <p:cNvPr id="10" name="直線矢印コネクタ 9">
            <a:extLst>
              <a:ext uri="{FF2B5EF4-FFF2-40B4-BE49-F238E27FC236}">
                <a16:creationId xmlns:a16="http://schemas.microsoft.com/office/drawing/2014/main" id="{FE28237E-9A21-6726-EF42-FED9F0542779}"/>
              </a:ext>
            </a:extLst>
          </p:cNvPr>
          <p:cNvCxnSpPr>
            <a:cxnSpLocks/>
          </p:cNvCxnSpPr>
          <p:nvPr/>
        </p:nvCxnSpPr>
        <p:spPr>
          <a:xfrm flipV="1">
            <a:off x="3207233" y="4630072"/>
            <a:ext cx="0" cy="1056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a:extLst>
              <a:ext uri="{FF2B5EF4-FFF2-40B4-BE49-F238E27FC236}">
                <a16:creationId xmlns:a16="http://schemas.microsoft.com/office/drawing/2014/main" id="{A51A2334-59FD-4BF1-F085-179DBAB8C699}"/>
              </a:ext>
            </a:extLst>
          </p:cNvPr>
          <p:cNvCxnSpPr>
            <a:cxnSpLocks/>
          </p:cNvCxnSpPr>
          <p:nvPr/>
        </p:nvCxnSpPr>
        <p:spPr>
          <a:xfrm flipV="1">
            <a:off x="1941454" y="3133853"/>
            <a:ext cx="0" cy="1217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1C02A113-5315-1212-3506-5B54E4D7C1FE}"/>
              </a:ext>
            </a:extLst>
          </p:cNvPr>
          <p:cNvCxnSpPr>
            <a:cxnSpLocks/>
          </p:cNvCxnSpPr>
          <p:nvPr/>
        </p:nvCxnSpPr>
        <p:spPr>
          <a:xfrm>
            <a:off x="2355386" y="3133852"/>
            <a:ext cx="0" cy="1217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a:extLst>
              <a:ext uri="{FF2B5EF4-FFF2-40B4-BE49-F238E27FC236}">
                <a16:creationId xmlns:a16="http://schemas.microsoft.com/office/drawing/2014/main" id="{AF04B2AB-1D77-F5A9-B99E-1DB0AB8FD2D3}"/>
              </a:ext>
            </a:extLst>
          </p:cNvPr>
          <p:cNvCxnSpPr>
            <a:cxnSpLocks/>
          </p:cNvCxnSpPr>
          <p:nvPr/>
        </p:nvCxnSpPr>
        <p:spPr>
          <a:xfrm>
            <a:off x="7743525" y="3003171"/>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a:extLst>
              <a:ext uri="{FF2B5EF4-FFF2-40B4-BE49-F238E27FC236}">
                <a16:creationId xmlns:a16="http://schemas.microsoft.com/office/drawing/2014/main" id="{744A80D9-A791-9F5D-6E4A-F54866592CA9}"/>
              </a:ext>
            </a:extLst>
          </p:cNvPr>
          <p:cNvCxnSpPr>
            <a:cxnSpLocks/>
          </p:cNvCxnSpPr>
          <p:nvPr/>
        </p:nvCxnSpPr>
        <p:spPr>
          <a:xfrm>
            <a:off x="7743525" y="6005454"/>
            <a:ext cx="199674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テキスト ボックス 7">
            <a:extLst>
              <a:ext uri="{FF2B5EF4-FFF2-40B4-BE49-F238E27FC236}">
                <a16:creationId xmlns:a16="http://schemas.microsoft.com/office/drawing/2014/main" id="{B161CC59-CC58-4D22-7F42-AB04453EF773}"/>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lang="en-US" altLang="ja-JP">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5" name="スライド番号プレースホルダー 4">
            <a:extLst>
              <a:ext uri="{FF2B5EF4-FFF2-40B4-BE49-F238E27FC236}">
                <a16:creationId xmlns:a16="http://schemas.microsoft.com/office/drawing/2014/main" id="{620EEB46-59CD-C9EC-BDE0-F342E10B39EB}"/>
              </a:ext>
            </a:extLst>
          </p:cNvPr>
          <p:cNvSpPr>
            <a:spLocks noGrp="1"/>
          </p:cNvSpPr>
          <p:nvPr>
            <p:ph type="sldNum" sz="quarter" idx="12"/>
          </p:nvPr>
        </p:nvSpPr>
        <p:spPr/>
        <p:txBody>
          <a:bodyPr/>
          <a:lstStyle/>
          <a:p>
            <a:fld id="{89C7EBDD-4667-45BA-9CA7-CF6F054EBD43}" type="slidenum">
              <a:rPr lang="ja-JP" altLang="en-US" smtClean="0"/>
              <a:pPr/>
              <a:t>48</a:t>
            </a:fld>
            <a:endParaRPr lang="ja-JP" altLang="en-US" dirty="0"/>
          </a:p>
        </p:txBody>
      </p:sp>
    </p:spTree>
    <p:extLst>
      <p:ext uri="{BB962C8B-B14F-4D97-AF65-F5344CB8AC3E}">
        <p14:creationId xmlns:p14="http://schemas.microsoft.com/office/powerpoint/2010/main" val="1189669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 棒グラフ&#10;&#10;自動的に生成された説明">
            <a:extLst>
              <a:ext uri="{FF2B5EF4-FFF2-40B4-BE49-F238E27FC236}">
                <a16:creationId xmlns:a16="http://schemas.microsoft.com/office/drawing/2014/main" id="{755EC2FB-55F6-E5B4-813B-D55F793771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343" y="2066734"/>
            <a:ext cx="6315956" cy="2724530"/>
          </a:xfrm>
          <a:prstGeom prst="rect">
            <a:avLst/>
          </a:prstGeom>
        </p:spPr>
      </p:pic>
      <p:grpSp>
        <p:nvGrpSpPr>
          <p:cNvPr id="4" name="グループ化 3">
            <a:extLst>
              <a:ext uri="{FF2B5EF4-FFF2-40B4-BE49-F238E27FC236}">
                <a16:creationId xmlns:a16="http://schemas.microsoft.com/office/drawing/2014/main" id="{43824175-0451-7CB4-37EE-D1762C6C5C2E}"/>
              </a:ext>
            </a:extLst>
          </p:cNvPr>
          <p:cNvGrpSpPr/>
          <p:nvPr/>
        </p:nvGrpSpPr>
        <p:grpSpPr>
          <a:xfrm>
            <a:off x="9094957" y="2622629"/>
            <a:ext cx="2651338" cy="400110"/>
            <a:chOff x="9568543" y="1866697"/>
            <a:chExt cx="2140909" cy="800217"/>
          </a:xfrm>
        </p:grpSpPr>
        <p:cxnSp>
          <p:nvCxnSpPr>
            <p:cNvPr id="6" name="直線コネクタ 5">
              <a:extLst>
                <a:ext uri="{FF2B5EF4-FFF2-40B4-BE49-F238E27FC236}">
                  <a16:creationId xmlns:a16="http://schemas.microsoft.com/office/drawing/2014/main" id="{11FAC5CC-E357-25B2-8DB6-A814D8B5A2E9}"/>
                </a:ext>
              </a:extLst>
            </p:cNvPr>
            <p:cNvCxnSpPr/>
            <p:nvPr/>
          </p:nvCxnSpPr>
          <p:spPr>
            <a:xfrm>
              <a:off x="9568543" y="2291100"/>
              <a:ext cx="707571" cy="0"/>
            </a:xfrm>
            <a:prstGeom prst="line">
              <a:avLst/>
            </a:prstGeom>
            <a:ln w="76200"/>
          </p:spPr>
          <p:style>
            <a:lnRef idx="2">
              <a:schemeClr val="accent1"/>
            </a:lnRef>
            <a:fillRef idx="0">
              <a:schemeClr val="accent1"/>
            </a:fillRef>
            <a:effectRef idx="1">
              <a:schemeClr val="accent1"/>
            </a:effectRef>
            <a:fontRef idx="minor">
              <a:schemeClr val="tx1"/>
            </a:fontRef>
          </p:style>
        </p:cxnSp>
        <p:sp>
          <p:nvSpPr>
            <p:cNvPr id="7" name="テキスト ボックス 6">
              <a:extLst>
                <a:ext uri="{FF2B5EF4-FFF2-40B4-BE49-F238E27FC236}">
                  <a16:creationId xmlns:a16="http://schemas.microsoft.com/office/drawing/2014/main" id="{CE2497D8-A0CB-48D5-0CAD-66939EF070C4}"/>
                </a:ext>
              </a:extLst>
            </p:cNvPr>
            <p:cNvSpPr txBox="1"/>
            <p:nvPr/>
          </p:nvSpPr>
          <p:spPr>
            <a:xfrm>
              <a:off x="10374086" y="1866697"/>
              <a:ext cx="1335366" cy="800217"/>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感情強度</a:t>
              </a:r>
            </a:p>
          </p:txBody>
        </p:sp>
      </p:grpSp>
      <p:sp>
        <p:nvSpPr>
          <p:cNvPr id="3" name="テキスト ボックス 2">
            <a:extLst>
              <a:ext uri="{FF2B5EF4-FFF2-40B4-BE49-F238E27FC236}">
                <a16:creationId xmlns:a16="http://schemas.microsoft.com/office/drawing/2014/main" id="{B2D4E82F-DF28-85BB-1E88-3AD7A6B10E75}"/>
              </a:ext>
            </a:extLst>
          </p:cNvPr>
          <p:cNvSpPr txBox="1"/>
          <p:nvPr/>
        </p:nvSpPr>
        <p:spPr>
          <a:xfrm>
            <a:off x="3691418" y="5353310"/>
            <a:ext cx="4809163" cy="523220"/>
          </a:xfrm>
          <a:prstGeom prst="rect">
            <a:avLst/>
          </a:prstGeom>
          <a:noFill/>
        </p:spPr>
        <p:txBody>
          <a:bodyPr wrap="square" rtlCol="0">
            <a:spAutoFit/>
          </a:bodyPr>
          <a:lstStyle/>
          <a:p>
            <a:r>
              <a:rPr lang="ja-JP" altLang="en-US" sz="2800" b="1" dirty="0">
                <a:solidFill>
                  <a:srgbClr val="FFC000"/>
                </a:solidFill>
                <a:latin typeface="メイリオ" panose="020B0604030504040204" pitchFamily="50" charset="-128"/>
                <a:ea typeface="メイリオ" panose="020B0604030504040204" pitchFamily="50" charset="-128"/>
              </a:rPr>
              <a:t>期待</a:t>
            </a:r>
            <a:r>
              <a:rPr lang="ja-JP" altLang="en-US" sz="2800" b="1" dirty="0">
                <a:latin typeface="メイリオ" panose="020B0604030504040204" pitchFamily="50" charset="-128"/>
                <a:ea typeface="メイリオ" panose="020B0604030504040204" pitchFamily="50" charset="-128"/>
              </a:rPr>
              <a:t>、</a:t>
            </a:r>
            <a:r>
              <a:rPr lang="ja-JP" altLang="en-US" sz="2800" b="1" dirty="0">
                <a:solidFill>
                  <a:srgbClr val="0070C0"/>
                </a:solidFill>
                <a:latin typeface="メイリオ" panose="020B0604030504040204" pitchFamily="50" charset="-128"/>
                <a:ea typeface="メイリオ" panose="020B0604030504040204" pitchFamily="50" charset="-128"/>
              </a:rPr>
              <a:t>悲しみ</a:t>
            </a:r>
            <a:r>
              <a:rPr lang="ja-JP" altLang="en-US" sz="2800" dirty="0">
                <a:latin typeface="メイリオ" panose="020B0604030504040204" pitchFamily="50" charset="-128"/>
                <a:ea typeface="メイリオ" panose="020B0604030504040204" pitchFamily="50" charset="-128"/>
              </a:rPr>
              <a:t>が大きい</a:t>
            </a:r>
            <a:endParaRPr lang="en-US" altLang="ja-JP" sz="2800" dirty="0">
              <a:latin typeface="メイリオ" panose="020B0604030504040204" pitchFamily="50" charset="-128"/>
              <a:ea typeface="メイリオ" panose="020B0604030504040204" pitchFamily="50" charset="-128"/>
            </a:endParaRPr>
          </a:p>
        </p:txBody>
      </p:sp>
      <p:sp>
        <p:nvSpPr>
          <p:cNvPr id="8" name="楕円 7">
            <a:extLst>
              <a:ext uri="{FF2B5EF4-FFF2-40B4-BE49-F238E27FC236}">
                <a16:creationId xmlns:a16="http://schemas.microsoft.com/office/drawing/2014/main" id="{3852DCA6-DC7E-798D-B45D-0F8FEEBE5995}"/>
              </a:ext>
            </a:extLst>
          </p:cNvPr>
          <p:cNvSpPr/>
          <p:nvPr/>
        </p:nvSpPr>
        <p:spPr>
          <a:xfrm>
            <a:off x="4117751" y="2098845"/>
            <a:ext cx="957943" cy="954107"/>
          </a:xfrm>
          <a:prstGeom prst="ellipse">
            <a:avLst/>
          </a:prstGeom>
          <a:noFill/>
          <a:ln w="762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3" name="タイトル 12">
            <a:extLst>
              <a:ext uri="{FF2B5EF4-FFF2-40B4-BE49-F238E27FC236}">
                <a16:creationId xmlns:a16="http://schemas.microsoft.com/office/drawing/2014/main" id="{EDCFEED3-495B-D11C-0DB4-2BD961B95A62}"/>
              </a:ext>
            </a:extLst>
          </p:cNvPr>
          <p:cNvSpPr>
            <a:spLocks noGrp="1"/>
          </p:cNvSpPr>
          <p:nvPr>
            <p:ph type="title"/>
          </p:nvPr>
        </p:nvSpPr>
        <p:spPr/>
        <p:txBody>
          <a:bodyPr/>
          <a:lstStyle/>
          <a:p>
            <a:r>
              <a:rPr lang="ja-JP" altLang="en-US">
                <a:latin typeface="メイリオ" panose="020B0604030504040204" pitchFamily="50" charset="-128"/>
                <a:ea typeface="メイリオ" panose="020B0604030504040204" pitchFamily="50" charset="-128"/>
              </a:rPr>
              <a:t>楽曲分類：感情分析の一例</a:t>
            </a:r>
          </a:p>
        </p:txBody>
      </p:sp>
      <p:sp>
        <p:nvSpPr>
          <p:cNvPr id="15" name="テキスト ボックス 14">
            <a:extLst>
              <a:ext uri="{FF2B5EF4-FFF2-40B4-BE49-F238E27FC236}">
                <a16:creationId xmlns:a16="http://schemas.microsoft.com/office/drawing/2014/main" id="{A48EED9B-8C63-36BE-5436-F31D7E4039BF}"/>
              </a:ext>
            </a:extLst>
          </p:cNvPr>
          <p:cNvSpPr txBox="1"/>
          <p:nvPr/>
        </p:nvSpPr>
        <p:spPr>
          <a:xfrm>
            <a:off x="10124451" y="421881"/>
            <a:ext cx="1229349" cy="646331"/>
          </a:xfrm>
          <a:prstGeom prst="rect">
            <a:avLst/>
          </a:prstGeom>
          <a:solidFill>
            <a:srgbClr val="7030A0"/>
          </a:solidFill>
          <a:ln>
            <a:solidFill>
              <a:srgbClr val="7030A0"/>
            </a:solidFill>
          </a:ln>
        </p:spPr>
        <p:txBody>
          <a:bodyPr wrap="square" rtlCol="0">
            <a:spAutoFit/>
          </a:bodyPr>
          <a:lstStyle/>
          <a:p>
            <a:pPr algn="ctr"/>
            <a:r>
              <a:rPr kumimoji="1" lang="en-US" altLang="ja-JP" sz="1800">
                <a:solidFill>
                  <a:schemeClr val="bg1"/>
                </a:solidFill>
                <a:latin typeface="メイリオ" panose="020B0604030504040204" pitchFamily="50" charset="-128"/>
                <a:ea typeface="メイリオ" panose="020B0604030504040204" pitchFamily="50" charset="-128"/>
              </a:rPr>
              <a:t>Cluster</a:t>
            </a:r>
          </a:p>
          <a:p>
            <a:pPr algn="ctr"/>
            <a:r>
              <a:rPr lang="en-US" altLang="ja-JP">
                <a:solidFill>
                  <a:schemeClr val="bg1"/>
                </a:solidFill>
                <a:latin typeface="メイリオ" panose="020B0604030504040204" pitchFamily="50" charset="-128"/>
                <a:ea typeface="メイリオ" panose="020B0604030504040204" pitchFamily="50" charset="-128"/>
              </a:rPr>
              <a:t>.html</a:t>
            </a:r>
            <a:endParaRPr kumimoji="1" lang="ja-JP" altLang="en-US">
              <a:solidFill>
                <a:schemeClr val="bg1"/>
              </a:solidFill>
            </a:endParaRPr>
          </a:p>
        </p:txBody>
      </p:sp>
      <p:sp>
        <p:nvSpPr>
          <p:cNvPr id="9" name="楕円 8">
            <a:extLst>
              <a:ext uri="{FF2B5EF4-FFF2-40B4-BE49-F238E27FC236}">
                <a16:creationId xmlns:a16="http://schemas.microsoft.com/office/drawing/2014/main" id="{0FBE4E27-0651-444C-8161-478C78FBA29D}"/>
              </a:ext>
            </a:extLst>
          </p:cNvPr>
          <p:cNvSpPr/>
          <p:nvPr/>
        </p:nvSpPr>
        <p:spPr>
          <a:xfrm>
            <a:off x="3296122" y="2951945"/>
            <a:ext cx="957943" cy="954107"/>
          </a:xfrm>
          <a:prstGeom prst="ellipse">
            <a:avLst/>
          </a:prstGeom>
          <a:noFill/>
          <a:ln w="76200">
            <a:solidFill>
              <a:schemeClr val="tx2">
                <a:lumMod val="25000"/>
                <a:lumOff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E047DC4-C039-587D-9849-4F1FCEE39791}"/>
              </a:ext>
            </a:extLst>
          </p:cNvPr>
          <p:cNvSpPr>
            <a:spLocks noGrp="1"/>
          </p:cNvSpPr>
          <p:nvPr>
            <p:ph type="sldNum" sz="quarter" idx="12"/>
          </p:nvPr>
        </p:nvSpPr>
        <p:spPr/>
        <p:txBody>
          <a:bodyPr/>
          <a:lstStyle/>
          <a:p>
            <a:fld id="{89C7EBDD-4667-45BA-9CA7-CF6F054EBD43}" type="slidenum">
              <a:rPr lang="ja-JP" altLang="en-US" smtClean="0"/>
              <a:pPr/>
              <a:t>49</a:t>
            </a:fld>
            <a:endParaRPr lang="ja-JP" altLang="en-US" dirty="0"/>
          </a:p>
        </p:txBody>
      </p:sp>
    </p:spTree>
    <p:extLst>
      <p:ext uri="{BB962C8B-B14F-4D97-AF65-F5344CB8AC3E}">
        <p14:creationId xmlns:p14="http://schemas.microsoft.com/office/powerpoint/2010/main" val="233871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9853" y="234057"/>
            <a:ext cx="11275829" cy="685342"/>
          </a:xfrm>
        </p:spPr>
        <p:txBody>
          <a:bodyPr>
            <a:noAutofit/>
          </a:bodyPr>
          <a:lstStyle/>
          <a:p>
            <a:r>
              <a:rPr lang="en-US" altLang="ja-JP" sz="2800" dirty="0">
                <a:latin typeface="メイリオ" panose="020B0604030504040204" pitchFamily="50" charset="-128"/>
                <a:ea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音楽の隠れ家</a:t>
            </a:r>
            <a:r>
              <a:rPr lang="en-US" altLang="ja-JP" sz="2800" dirty="0">
                <a:latin typeface="メイリオ" panose="020B0604030504040204" pitchFamily="50" charset="-128"/>
                <a:ea typeface="メイリオ" panose="020B0604030504040204" pitchFamily="50" charset="-128"/>
              </a:rPr>
              <a:t>』 (2)</a:t>
            </a:r>
            <a:endParaRPr kumimoji="1" lang="ja-JP" altLang="en-US" sz="2800"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559617909"/>
              </p:ext>
            </p:extLst>
          </p:nvPr>
        </p:nvGraphicFramePr>
        <p:xfrm>
          <a:off x="458085" y="1278937"/>
          <a:ext cx="11275830" cy="4985973"/>
        </p:xfrm>
        <a:graphic>
          <a:graphicData uri="http://schemas.openxmlformats.org/drawingml/2006/table">
            <a:tbl>
              <a:tblPr firstRow="1" bandRow="1">
                <a:tableStyleId>{5C22544A-7EE6-4342-B048-85BDC9FD1C3A}</a:tableStyleId>
              </a:tblPr>
              <a:tblGrid>
                <a:gridCol w="3758610">
                  <a:extLst>
                    <a:ext uri="{9D8B030D-6E8A-4147-A177-3AD203B41FA5}">
                      <a16:colId xmlns:a16="http://schemas.microsoft.com/office/drawing/2014/main" val="3112758082"/>
                    </a:ext>
                  </a:extLst>
                </a:gridCol>
                <a:gridCol w="3758610">
                  <a:extLst>
                    <a:ext uri="{9D8B030D-6E8A-4147-A177-3AD203B41FA5}">
                      <a16:colId xmlns:a16="http://schemas.microsoft.com/office/drawing/2014/main" val="4082108189"/>
                    </a:ext>
                  </a:extLst>
                </a:gridCol>
                <a:gridCol w="3758610">
                  <a:extLst>
                    <a:ext uri="{9D8B030D-6E8A-4147-A177-3AD203B41FA5}">
                      <a16:colId xmlns:a16="http://schemas.microsoft.com/office/drawing/2014/main" val="2532479867"/>
                    </a:ext>
                  </a:extLst>
                </a:gridCol>
              </a:tblGrid>
              <a:tr h="11628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「再生傾向分析」</a:t>
                      </a:r>
                      <a:endParaRPr kumimoji="1" lang="en-US" altLang="ja-JP" sz="200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エルボー法</a:t>
                      </a:r>
                      <a:r>
                        <a:rPr kumimoji="1" lang="en-US" altLang="ja-JP" sz="1800" b="0" dirty="0">
                          <a:latin typeface="メイリオ" panose="020B0604030504040204" pitchFamily="50" charset="-128"/>
                          <a:ea typeface="メイリオ" panose="020B0604030504040204" pitchFamily="50" charset="-128"/>
                        </a:rPr>
                        <a:t>+k-means</a:t>
                      </a:r>
                      <a:r>
                        <a:rPr kumimoji="1" lang="ja-JP" altLang="en-US" sz="1800" b="0" dirty="0">
                          <a:latin typeface="メイリオ" panose="020B0604030504040204" pitchFamily="50" charset="-128"/>
                          <a:ea typeface="メイリオ" panose="020B0604030504040204" pitchFamily="50" charset="-128"/>
                        </a:rPr>
                        <a:t>法を用いて再生履歴データからレコメンド</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dirty="0">
                          <a:latin typeface="メイリオ" panose="020B0604030504040204" pitchFamily="50" charset="-128"/>
                          <a:ea typeface="メイリオ" panose="020B0604030504040204" pitchFamily="50" charset="-128"/>
                        </a:rPr>
                        <a:t>分析結果</a:t>
                      </a:r>
                      <a:endParaRPr kumimoji="1" lang="en-US" altLang="ja-JP" sz="2000" b="1"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再生履歴からユーザーの聴く曲の特徴をグループ分け</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グループ名は「旋律の環」</a:t>
                      </a:r>
                      <a:endParaRPr kumimoji="1" lang="en-US" altLang="ja-JP" sz="1800" b="0" dirty="0">
                        <a:latin typeface="メイリオ" panose="020B0604030504040204" pitchFamily="50" charset="-128"/>
                        <a:ea typeface="メイリオ" panose="020B0604030504040204" pitchFamily="50" charset="-128"/>
                      </a:endParaRPr>
                    </a:p>
                  </a:txBody>
                  <a:tcPr/>
                </a:tc>
                <a:tc>
                  <a:txBody>
                    <a:bodyPr/>
                    <a:lstStyle/>
                    <a:p>
                      <a:r>
                        <a:rPr kumimoji="1" lang="ja-JP" altLang="en-US" sz="2000" b="1" dirty="0">
                          <a:latin typeface="メイリオ" panose="020B0604030504040204" pitchFamily="50" charset="-128"/>
                          <a:ea typeface="メイリオ" panose="020B0604030504040204" pitchFamily="50" charset="-128"/>
                        </a:rPr>
                        <a:t>おすすめ</a:t>
                      </a:r>
                      <a:endParaRPr kumimoji="1" lang="en-US" altLang="ja-JP" sz="2000" b="1" dirty="0">
                        <a:latin typeface="メイリオ" panose="020B0604030504040204" pitchFamily="50" charset="-128"/>
                        <a:ea typeface="メイリオ" panose="020B0604030504040204" pitchFamily="50" charset="-128"/>
                      </a:endParaRPr>
                    </a:p>
                    <a:p>
                      <a:r>
                        <a:rPr kumimoji="1" lang="ja-JP" altLang="en-US" sz="1800" b="0" dirty="0">
                          <a:latin typeface="メイリオ" panose="020B0604030504040204" pitchFamily="50" charset="-128"/>
                          <a:ea typeface="メイリオ" panose="020B0604030504040204" pitchFamily="50" charset="-128"/>
                        </a:rPr>
                        <a:t>左図の「旋律の環」を押すと、各グループ内のデータと似た傾向にある曲を掲載</a:t>
                      </a:r>
                      <a:endParaRPr kumimoji="1" lang="en-US" altLang="ja-JP" sz="1800" b="0"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22040093"/>
                  </a:ext>
                </a:extLst>
              </a:tr>
              <a:tr h="3766773">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4" name="スライド番号プレースホルダー 3">
            <a:extLst>
              <a:ext uri="{FF2B5EF4-FFF2-40B4-BE49-F238E27FC236}">
                <a16:creationId xmlns:a16="http://schemas.microsoft.com/office/drawing/2014/main" id="{90980D69-7573-98A2-F575-FFA4927CB14B}"/>
              </a:ext>
            </a:extLst>
          </p:cNvPr>
          <p:cNvSpPr>
            <a:spLocks noGrp="1"/>
          </p:cNvSpPr>
          <p:nvPr>
            <p:ph type="sldNum" sz="quarter" idx="12"/>
          </p:nvPr>
        </p:nvSpPr>
        <p:spPr/>
        <p:txBody>
          <a:bodyPr/>
          <a:lstStyle/>
          <a:p>
            <a:fld id="{89C7EBDD-4667-45BA-9CA7-CF6F054EBD43}" type="slidenum">
              <a:rPr lang="ja-JP" altLang="en-US" smtClean="0"/>
              <a:pPr/>
              <a:t>5</a:t>
            </a:fld>
            <a:endParaRPr lang="ja-JP" altLang="en-US" dirty="0"/>
          </a:p>
        </p:txBody>
      </p:sp>
      <p:pic>
        <p:nvPicPr>
          <p:cNvPr id="5" name="図 4"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6986BF28-A564-0D6C-CBF4-AEB3B7690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83" y="2599362"/>
            <a:ext cx="3055871" cy="3542033"/>
          </a:xfrm>
          <a:prstGeom prst="rect">
            <a:avLst/>
          </a:prstGeom>
        </p:spPr>
      </p:pic>
      <p:sp>
        <p:nvSpPr>
          <p:cNvPr id="7" name="正方形/長方形 6">
            <a:extLst>
              <a:ext uri="{FF2B5EF4-FFF2-40B4-BE49-F238E27FC236}">
                <a16:creationId xmlns:a16="http://schemas.microsoft.com/office/drawing/2014/main" id="{5D2184AF-C89A-79C2-C8AF-280CC1BA8CDA}"/>
              </a:ext>
            </a:extLst>
          </p:cNvPr>
          <p:cNvSpPr/>
          <p:nvPr/>
        </p:nvSpPr>
        <p:spPr>
          <a:xfrm>
            <a:off x="1732962" y="4834445"/>
            <a:ext cx="1155712" cy="196656"/>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pic>
        <p:nvPicPr>
          <p:cNvPr id="12" name="図 11" descr="テーブル&#10;&#10;AI によって生成されたコンテンツは間違っている可能性があります。">
            <a:extLst>
              <a:ext uri="{FF2B5EF4-FFF2-40B4-BE49-F238E27FC236}">
                <a16:creationId xmlns:a16="http://schemas.microsoft.com/office/drawing/2014/main" id="{DC6C79E8-8D1C-C55F-E75C-9F8660C99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8368" y="2900821"/>
            <a:ext cx="3535264" cy="2912061"/>
          </a:xfrm>
          <a:prstGeom prst="rect">
            <a:avLst/>
          </a:prstGeom>
        </p:spPr>
      </p:pic>
      <p:sp>
        <p:nvSpPr>
          <p:cNvPr id="8" name="正方形/長方形 7">
            <a:extLst>
              <a:ext uri="{FF2B5EF4-FFF2-40B4-BE49-F238E27FC236}">
                <a16:creationId xmlns:a16="http://schemas.microsoft.com/office/drawing/2014/main" id="{72D80AE2-1463-921A-A2B6-2939E9489C6E}"/>
              </a:ext>
            </a:extLst>
          </p:cNvPr>
          <p:cNvSpPr/>
          <p:nvPr/>
        </p:nvSpPr>
        <p:spPr>
          <a:xfrm>
            <a:off x="6345501" y="3421213"/>
            <a:ext cx="1323608" cy="3111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18" name="二等辺三角形 17">
            <a:extLst>
              <a:ext uri="{FF2B5EF4-FFF2-40B4-BE49-F238E27FC236}">
                <a16:creationId xmlns:a16="http://schemas.microsoft.com/office/drawing/2014/main" id="{FD8BAF84-A62D-3E7B-2F43-E3BF7668674A}"/>
              </a:ext>
            </a:extLst>
          </p:cNvPr>
          <p:cNvSpPr/>
          <p:nvPr/>
        </p:nvSpPr>
        <p:spPr>
          <a:xfrm rot="5400000">
            <a:off x="4046374" y="4171384"/>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D9AAD7D4-CFD1-3E89-9ADB-EA9A8209A4D9}"/>
              </a:ext>
            </a:extLst>
          </p:cNvPr>
          <p:cNvSpPr/>
          <p:nvPr/>
        </p:nvSpPr>
        <p:spPr>
          <a:xfrm rot="5400000">
            <a:off x="7758615" y="4171384"/>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5A59EECC-DBA3-ADE6-F065-992BF37ADC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533" y="2599361"/>
            <a:ext cx="3154537" cy="3542033"/>
          </a:xfrm>
          <a:prstGeom prst="rect">
            <a:avLst/>
          </a:prstGeom>
        </p:spPr>
      </p:pic>
    </p:spTree>
    <p:extLst>
      <p:ext uri="{BB962C8B-B14F-4D97-AF65-F5344CB8AC3E}">
        <p14:creationId xmlns:p14="http://schemas.microsoft.com/office/powerpoint/2010/main" val="3510865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954F7-9E1C-80B0-BBC9-E18F9296570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807A77-7CB6-7C21-36AF-693353216037}"/>
              </a:ext>
            </a:extLst>
          </p:cNvPr>
          <p:cNvSpPr>
            <a:spLocks noGrp="1"/>
          </p:cNvSpPr>
          <p:nvPr>
            <p:ph type="title"/>
          </p:nvPr>
        </p:nvSpPr>
        <p:spPr>
          <a:xfrm>
            <a:off x="838200" y="378509"/>
            <a:ext cx="10515600" cy="1325563"/>
          </a:xfrm>
        </p:spPr>
        <p:txBody>
          <a:bodyPr/>
          <a:lstStyle/>
          <a:p>
            <a:r>
              <a:rPr lang="en-US" altLang="ja-JP" dirty="0">
                <a:latin typeface="メイリオ" panose="020B0604030504040204" pitchFamily="50" charset="-128"/>
                <a:ea typeface="メイリオ" panose="020B0604030504040204" pitchFamily="50" charset="-128"/>
              </a:rPr>
              <a:t>LSTM</a:t>
            </a:r>
            <a:r>
              <a:rPr lang="ja-JP" altLang="en-US" dirty="0">
                <a:latin typeface="メイリオ" panose="020B0604030504040204" pitchFamily="50" charset="-128"/>
                <a:ea typeface="メイリオ" panose="020B0604030504040204" pitchFamily="50" charset="-128"/>
              </a:rPr>
              <a:t>での予測</a:t>
            </a:r>
            <a:r>
              <a:rPr kumimoji="1" lang="ja-JP" altLang="en-US" dirty="0">
                <a:latin typeface="メイリオ" panose="020B0604030504040204" pitchFamily="50" charset="-128"/>
                <a:ea typeface="メイリオ" panose="020B0604030504040204" pitchFamily="50" charset="-128"/>
              </a:rPr>
              <a:t>：</a:t>
            </a:r>
            <a:r>
              <a:rPr lang="ja-JP" altLang="en-US" dirty="0">
                <a:latin typeface="メイリオ" panose="020B0604030504040204" pitchFamily="50" charset="-128"/>
                <a:ea typeface="メイリオ" panose="020B0604030504040204" pitchFamily="50" charset="-128"/>
              </a:rPr>
              <a:t>画面推移図</a:t>
            </a:r>
            <a:endParaRPr kumimoji="1" lang="ja-JP" altLang="en-US" dirty="0">
              <a:latin typeface="メイリオ" panose="020B0604030504040204" pitchFamily="50" charset="-128"/>
              <a:ea typeface="メイリオ" panose="020B0604030504040204" pitchFamily="50" charset="-128"/>
            </a:endParaRPr>
          </a:p>
        </p:txBody>
      </p:sp>
      <p:cxnSp>
        <p:nvCxnSpPr>
          <p:cNvPr id="12" name="直線矢印コネクタ 11">
            <a:extLst>
              <a:ext uri="{FF2B5EF4-FFF2-40B4-BE49-F238E27FC236}">
                <a16:creationId xmlns:a16="http://schemas.microsoft.com/office/drawing/2014/main" id="{1F9624FB-E08F-609A-1594-966EAE8AC24E}"/>
              </a:ext>
            </a:extLst>
          </p:cNvPr>
          <p:cNvCxnSpPr>
            <a:cxnSpLocks/>
          </p:cNvCxnSpPr>
          <p:nvPr/>
        </p:nvCxnSpPr>
        <p:spPr>
          <a:xfrm flipV="1">
            <a:off x="3305549" y="2286943"/>
            <a:ext cx="1692733" cy="90148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テキスト ボックス 5">
            <a:extLst>
              <a:ext uri="{FF2B5EF4-FFF2-40B4-BE49-F238E27FC236}">
                <a16:creationId xmlns:a16="http://schemas.microsoft.com/office/drawing/2014/main" id="{3C2FFDB0-C65D-BF32-05F8-09BE8AD571FD}"/>
              </a:ext>
            </a:extLst>
          </p:cNvPr>
          <p:cNvSpPr txBox="1"/>
          <p:nvPr/>
        </p:nvSpPr>
        <p:spPr>
          <a:xfrm>
            <a:off x="4476080" y="3224552"/>
            <a:ext cx="2523211"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clusters.html</a:t>
            </a:r>
            <a:endParaRPr kumimoji="1" lang="ja-JP" altLang="en-US" sz="2400"/>
          </a:p>
        </p:txBody>
      </p:sp>
      <p:sp>
        <p:nvSpPr>
          <p:cNvPr id="7" name="テキスト ボックス 6">
            <a:extLst>
              <a:ext uri="{FF2B5EF4-FFF2-40B4-BE49-F238E27FC236}">
                <a16:creationId xmlns:a16="http://schemas.microsoft.com/office/drawing/2014/main" id="{8E09E8C5-1124-9B25-BC17-391B6D9F9955}"/>
              </a:ext>
            </a:extLst>
          </p:cNvPr>
          <p:cNvSpPr txBox="1"/>
          <p:nvPr/>
        </p:nvSpPr>
        <p:spPr>
          <a:xfrm>
            <a:off x="4963364" y="1786526"/>
            <a:ext cx="3033130"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r</a:t>
            </a:r>
            <a:r>
              <a:rPr kumimoji="1" lang="en-US" altLang="ja-JP" sz="2400" dirty="0">
                <a:latin typeface="メイリオ" panose="020B0604030504040204" pitchFamily="50" charset="-128"/>
                <a:ea typeface="メイリオ" panose="020B0604030504040204" pitchFamily="50" charset="-128"/>
              </a:rPr>
              <a:t>esultaudi</a:t>
            </a:r>
            <a:r>
              <a:rPr lang="en-US" altLang="ja-JP" sz="2400" dirty="0">
                <a:latin typeface="メイリオ" panose="020B0604030504040204" pitchFamily="50" charset="-128"/>
                <a:ea typeface="メイリオ" panose="020B0604030504040204" pitchFamily="50" charset="-128"/>
              </a:rPr>
              <a:t>o.html</a:t>
            </a:r>
          </a:p>
        </p:txBody>
      </p:sp>
      <p:sp>
        <p:nvSpPr>
          <p:cNvPr id="10" name="テキスト ボックス 9">
            <a:extLst>
              <a:ext uri="{FF2B5EF4-FFF2-40B4-BE49-F238E27FC236}">
                <a16:creationId xmlns:a16="http://schemas.microsoft.com/office/drawing/2014/main" id="{8CDE4B01-9558-261C-9C95-7BB3A4D4977D}"/>
              </a:ext>
            </a:extLst>
          </p:cNvPr>
          <p:cNvSpPr txBox="1"/>
          <p:nvPr/>
        </p:nvSpPr>
        <p:spPr>
          <a:xfrm>
            <a:off x="9765659" y="3157463"/>
            <a:ext cx="1936047"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song.html</a:t>
            </a:r>
          </a:p>
        </p:txBody>
      </p:sp>
      <p:sp>
        <p:nvSpPr>
          <p:cNvPr id="13" name="テキスト ボックス 12">
            <a:extLst>
              <a:ext uri="{FF2B5EF4-FFF2-40B4-BE49-F238E27FC236}">
                <a16:creationId xmlns:a16="http://schemas.microsoft.com/office/drawing/2014/main" id="{4AC59F86-7059-21E6-556E-459F2602B78A}"/>
              </a:ext>
            </a:extLst>
          </p:cNvPr>
          <p:cNvSpPr txBox="1"/>
          <p:nvPr/>
        </p:nvSpPr>
        <p:spPr>
          <a:xfrm>
            <a:off x="5957287" y="4289156"/>
            <a:ext cx="2809713"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cluster_n.html</a:t>
            </a:r>
            <a:endParaRPr kumimoji="1" lang="ja-JP" altLang="en-US" sz="2400"/>
          </a:p>
        </p:txBody>
      </p:sp>
      <p:sp>
        <p:nvSpPr>
          <p:cNvPr id="14" name="テキスト ボックス 13">
            <a:extLst>
              <a:ext uri="{FF2B5EF4-FFF2-40B4-BE49-F238E27FC236}">
                <a16:creationId xmlns:a16="http://schemas.microsoft.com/office/drawing/2014/main" id="{6FFB8516-4DF6-439E-694B-4F6A5D5FCC27}"/>
              </a:ext>
            </a:extLst>
          </p:cNvPr>
          <p:cNvSpPr txBox="1"/>
          <p:nvPr/>
        </p:nvSpPr>
        <p:spPr>
          <a:xfrm>
            <a:off x="5030790" y="5667148"/>
            <a:ext cx="2898278" cy="461665"/>
          </a:xfrm>
          <a:prstGeom prst="rect">
            <a:avLst/>
          </a:prstGeom>
          <a:noFill/>
          <a:ln>
            <a:solidFill>
              <a:schemeClr val="tx1"/>
            </a:solidFill>
          </a:ln>
        </p:spPr>
        <p:txBody>
          <a:bodyPr wrap="square" rtlCol="0">
            <a:spAutoFit/>
          </a:bodyPr>
          <a:lstStyle/>
          <a:p>
            <a:pPr algn="ctr"/>
            <a:r>
              <a:rPr lang="en-US" altLang="ja-JP" sz="2400">
                <a:latin typeface="メイリオ" panose="020B0604030504040204" pitchFamily="50" charset="-128"/>
                <a:ea typeface="メイリオ" panose="020B0604030504040204" pitchFamily="50" charset="-128"/>
              </a:rPr>
              <a:t>timeseries.html</a:t>
            </a:r>
            <a:endParaRPr kumimoji="1" lang="ja-JP" altLang="en-US" sz="2400"/>
          </a:p>
        </p:txBody>
      </p:sp>
      <p:sp>
        <p:nvSpPr>
          <p:cNvPr id="15" name="テキスト ボックス 14">
            <a:extLst>
              <a:ext uri="{FF2B5EF4-FFF2-40B4-BE49-F238E27FC236}">
                <a16:creationId xmlns:a16="http://schemas.microsoft.com/office/drawing/2014/main" id="{8A6DAFF9-2FB3-58DD-5547-CEFA142FBEF8}"/>
              </a:ext>
            </a:extLst>
          </p:cNvPr>
          <p:cNvSpPr txBox="1"/>
          <p:nvPr/>
        </p:nvSpPr>
        <p:spPr>
          <a:xfrm>
            <a:off x="508902" y="3188426"/>
            <a:ext cx="2796647" cy="461665"/>
          </a:xfrm>
          <a:prstGeom prst="rect">
            <a:avLst/>
          </a:prstGeom>
          <a:noFill/>
          <a:ln>
            <a:solidFill>
              <a:schemeClr val="tx1"/>
            </a:solidFill>
          </a:ln>
        </p:spPr>
        <p:txBody>
          <a:bodyPr wrap="square" rtlCol="0">
            <a:spAutoFit/>
          </a:bodyPr>
          <a:lstStyle/>
          <a:p>
            <a:pPr algn="ctr"/>
            <a:r>
              <a:rPr lang="en-US" altLang="ja-JP" sz="2400" dirty="0">
                <a:latin typeface="メイリオ" panose="020B0604030504040204" pitchFamily="50" charset="-128"/>
                <a:ea typeface="メイリオ" panose="020B0604030504040204" pitchFamily="50" charset="-128"/>
              </a:rPr>
              <a:t>indexhigh.html</a:t>
            </a:r>
            <a:endParaRPr kumimoji="1" lang="ja-JP" altLang="en-US" sz="2400" dirty="0"/>
          </a:p>
        </p:txBody>
      </p:sp>
      <p:cxnSp>
        <p:nvCxnSpPr>
          <p:cNvPr id="17" name="直線矢印コネクタ 16">
            <a:extLst>
              <a:ext uri="{FF2B5EF4-FFF2-40B4-BE49-F238E27FC236}">
                <a16:creationId xmlns:a16="http://schemas.microsoft.com/office/drawing/2014/main" id="{AA8A5758-7A09-0745-04E4-4905270B6861}"/>
              </a:ext>
            </a:extLst>
          </p:cNvPr>
          <p:cNvCxnSpPr>
            <a:cxnSpLocks/>
          </p:cNvCxnSpPr>
          <p:nvPr/>
        </p:nvCxnSpPr>
        <p:spPr>
          <a:xfrm>
            <a:off x="3318615" y="3732232"/>
            <a:ext cx="1712175" cy="19349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B693D98D-5E1B-E7EB-74E8-9032FDA47BF2}"/>
              </a:ext>
            </a:extLst>
          </p:cNvPr>
          <p:cNvCxnSpPr>
            <a:cxnSpLocks/>
          </p:cNvCxnSpPr>
          <p:nvPr/>
        </p:nvCxnSpPr>
        <p:spPr>
          <a:xfrm flipV="1">
            <a:off x="3324157" y="3481044"/>
            <a:ext cx="1137668" cy="1295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0" name="グループ化 29">
            <a:extLst>
              <a:ext uri="{FF2B5EF4-FFF2-40B4-BE49-F238E27FC236}">
                <a16:creationId xmlns:a16="http://schemas.microsoft.com/office/drawing/2014/main" id="{7A4F6D39-58EB-87BE-2D1E-8287809BFD11}"/>
              </a:ext>
            </a:extLst>
          </p:cNvPr>
          <p:cNvGrpSpPr/>
          <p:nvPr/>
        </p:nvGrpSpPr>
        <p:grpSpPr>
          <a:xfrm>
            <a:off x="7929068" y="3680683"/>
            <a:ext cx="2804614" cy="2248075"/>
            <a:chOff x="7545139" y="3744974"/>
            <a:chExt cx="2804614" cy="2248075"/>
          </a:xfrm>
        </p:grpSpPr>
        <p:cxnSp>
          <p:nvCxnSpPr>
            <p:cNvPr id="25" name="直線コネクタ 24">
              <a:extLst>
                <a:ext uri="{FF2B5EF4-FFF2-40B4-BE49-F238E27FC236}">
                  <a16:creationId xmlns:a16="http://schemas.microsoft.com/office/drawing/2014/main" id="{AFA19E3D-276A-44CE-458A-BCBD7343E4B9}"/>
                </a:ext>
              </a:extLst>
            </p:cNvPr>
            <p:cNvCxnSpPr>
              <a:cxnSpLocks/>
            </p:cNvCxnSpPr>
            <p:nvPr/>
          </p:nvCxnSpPr>
          <p:spPr>
            <a:xfrm>
              <a:off x="7545139" y="5993049"/>
              <a:ext cx="2804614" cy="0"/>
            </a:xfrm>
            <a:prstGeom prst="lin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6" name="直線コネクタ 25">
              <a:extLst>
                <a:ext uri="{FF2B5EF4-FFF2-40B4-BE49-F238E27FC236}">
                  <a16:creationId xmlns:a16="http://schemas.microsoft.com/office/drawing/2014/main" id="{438926F7-83A3-C985-4FF9-F8601BAD4E13}"/>
                </a:ext>
              </a:extLst>
            </p:cNvPr>
            <p:cNvCxnSpPr>
              <a:cxnSpLocks/>
            </p:cNvCxnSpPr>
            <p:nvPr/>
          </p:nvCxnSpPr>
          <p:spPr>
            <a:xfrm>
              <a:off x="10349753" y="3744974"/>
              <a:ext cx="0" cy="2248075"/>
            </a:xfrm>
            <a:prstGeom prst="line">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354E82BA-8623-1FD1-239C-A78C0CC7F78C}"/>
              </a:ext>
            </a:extLst>
          </p:cNvPr>
          <p:cNvCxnSpPr>
            <a:cxnSpLocks/>
            <a:endCxn id="13" idx="1"/>
          </p:cNvCxnSpPr>
          <p:nvPr/>
        </p:nvCxnSpPr>
        <p:spPr>
          <a:xfrm>
            <a:off x="5157627" y="3747772"/>
            <a:ext cx="799660" cy="77221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直線矢印コネクタ 33">
            <a:extLst>
              <a:ext uri="{FF2B5EF4-FFF2-40B4-BE49-F238E27FC236}">
                <a16:creationId xmlns:a16="http://schemas.microsoft.com/office/drawing/2014/main" id="{6C8629EB-7CA7-F0B8-F087-DBE42C4F51B4}"/>
              </a:ext>
            </a:extLst>
          </p:cNvPr>
          <p:cNvCxnSpPr>
            <a:cxnSpLocks/>
          </p:cNvCxnSpPr>
          <p:nvPr/>
        </p:nvCxnSpPr>
        <p:spPr>
          <a:xfrm>
            <a:off x="7996494" y="2044124"/>
            <a:ext cx="2737188" cy="4012"/>
          </a:xfrm>
          <a:prstGeom prst="straightConnector1">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0737E861-A9B5-0A75-5023-7A4DECA031C6}"/>
              </a:ext>
            </a:extLst>
          </p:cNvPr>
          <p:cNvCxnSpPr>
            <a:cxnSpLocks/>
          </p:cNvCxnSpPr>
          <p:nvPr/>
        </p:nvCxnSpPr>
        <p:spPr>
          <a:xfrm>
            <a:off x="10733682" y="2044124"/>
            <a:ext cx="0" cy="111333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B6237B4F-BF1D-E133-9490-89D19173CE84}"/>
              </a:ext>
            </a:extLst>
          </p:cNvPr>
          <p:cNvCxnSpPr>
            <a:cxnSpLocks/>
            <a:endCxn id="10" idx="1"/>
          </p:cNvCxnSpPr>
          <p:nvPr/>
        </p:nvCxnSpPr>
        <p:spPr>
          <a:xfrm flipV="1">
            <a:off x="8150015" y="3388296"/>
            <a:ext cx="1615644" cy="90086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B2598491-077E-F740-1F50-9B7524531680}"/>
              </a:ext>
            </a:extLst>
          </p:cNvPr>
          <p:cNvSpPr txBox="1"/>
          <p:nvPr/>
        </p:nvSpPr>
        <p:spPr>
          <a:xfrm>
            <a:off x="496544" y="3650091"/>
            <a:ext cx="2809005" cy="923330"/>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i="0" dirty="0">
                <a:solidFill>
                  <a:srgbClr val="1D1C1D"/>
                </a:solidFill>
                <a:effectLst/>
                <a:latin typeface="メイリオ" panose="020B0604030504040204" pitchFamily="50" charset="-128"/>
                <a:ea typeface="メイリオ" panose="020B0604030504040204" pitchFamily="50" charset="-128"/>
              </a:rPr>
              <a:t>トップ画面</a:t>
            </a:r>
            <a:endParaRPr lang="en-US" altLang="ja-JP" i="0" dirty="0">
              <a:solidFill>
                <a:srgbClr val="1D1C1D"/>
              </a:solidFill>
              <a:effectLst/>
              <a:latin typeface="メイリオ" panose="020B0604030504040204" pitchFamily="50" charset="-128"/>
              <a:ea typeface="メイリオ" panose="020B0604030504040204" pitchFamily="50" charset="-128"/>
            </a:endParaRPr>
          </a:p>
          <a:p>
            <a:r>
              <a:rPr lang="ja-JP" altLang="en-US" i="0" dirty="0">
                <a:solidFill>
                  <a:srgbClr val="1D1C1D"/>
                </a:solidFill>
                <a:effectLst/>
                <a:latin typeface="メイリオ" panose="020B0604030504040204" pitchFamily="50" charset="-128"/>
                <a:ea typeface="メイリオ" panose="020B0604030504040204" pitchFamily="50" charset="-128"/>
              </a:rPr>
              <a:t>（検索バー、レコメンドボタン）</a:t>
            </a:r>
            <a:endParaRPr lang="ja-JP" altLang="en-US" dirty="0">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47B1C8A6-E245-ABF9-91A5-A06CFE4A1188}"/>
              </a:ext>
            </a:extLst>
          </p:cNvPr>
          <p:cNvSpPr txBox="1"/>
          <p:nvPr/>
        </p:nvSpPr>
        <p:spPr>
          <a:xfrm>
            <a:off x="8614935" y="2611815"/>
            <a:ext cx="1847196" cy="646331"/>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r>
              <a:rPr lang="ja-JP" altLang="en-US">
                <a:latin typeface="メイリオ" panose="020B0604030504040204" pitchFamily="50" charset="-128"/>
                <a:ea typeface="メイリオ" panose="020B0604030504040204" pitchFamily="50" charset="-128"/>
              </a:rPr>
              <a:t>歌詞の類似度が近い楽曲掲載</a:t>
            </a:r>
          </a:p>
        </p:txBody>
      </p:sp>
      <p:sp>
        <p:nvSpPr>
          <p:cNvPr id="16" name="テキスト ボックス 15">
            <a:extLst>
              <a:ext uri="{FF2B5EF4-FFF2-40B4-BE49-F238E27FC236}">
                <a16:creationId xmlns:a16="http://schemas.microsoft.com/office/drawing/2014/main" id="{FEE58286-1DE4-D517-8DF2-A34AA720E3D2}"/>
              </a:ext>
            </a:extLst>
          </p:cNvPr>
          <p:cNvSpPr txBox="1"/>
          <p:nvPr/>
        </p:nvSpPr>
        <p:spPr>
          <a:xfrm>
            <a:off x="5017535" y="6128813"/>
            <a:ext cx="2898278" cy="369332"/>
          </a:xfrm>
          <a:prstGeom prst="rect">
            <a:avLst/>
          </a:prstGeom>
          <a:solidFill>
            <a:schemeClr val="tx2">
              <a:lumMod val="25000"/>
              <a:lumOff val="75000"/>
            </a:schemeClr>
          </a:solidFill>
          <a:ln>
            <a:solidFill>
              <a:schemeClr val="tx2">
                <a:lumMod val="25000"/>
                <a:lumOff val="75000"/>
              </a:schemeClr>
            </a:solidFill>
          </a:ln>
        </p:spPr>
        <p:txBody>
          <a:bodyPr wrap="square">
            <a:spAutoFit/>
          </a:bodyPr>
          <a:lstStyle/>
          <a:p>
            <a:pPr algn="ctr"/>
            <a:r>
              <a:rPr lang="ja-JP" altLang="en-US">
                <a:latin typeface="メイリオ" panose="020B0604030504040204" pitchFamily="50" charset="-128"/>
                <a:ea typeface="メイリオ" panose="020B0604030504040204" pitchFamily="50" charset="-128"/>
              </a:rPr>
              <a:t>聴きたい楽曲の順を予測</a:t>
            </a:r>
          </a:p>
        </p:txBody>
      </p:sp>
      <p:sp>
        <p:nvSpPr>
          <p:cNvPr id="3" name="スライド番号プレースホルダー 2">
            <a:extLst>
              <a:ext uri="{FF2B5EF4-FFF2-40B4-BE49-F238E27FC236}">
                <a16:creationId xmlns:a16="http://schemas.microsoft.com/office/drawing/2014/main" id="{940EE715-8F52-D769-DCD7-EE015F8513E7}"/>
              </a:ext>
            </a:extLst>
          </p:cNvPr>
          <p:cNvSpPr>
            <a:spLocks noGrp="1"/>
          </p:cNvSpPr>
          <p:nvPr>
            <p:ph type="sldNum" sz="quarter" idx="12"/>
          </p:nvPr>
        </p:nvSpPr>
        <p:spPr/>
        <p:txBody>
          <a:bodyPr/>
          <a:lstStyle/>
          <a:p>
            <a:fld id="{89C7EBDD-4667-45BA-9CA7-CF6F054EBD43}" type="slidenum">
              <a:rPr lang="ja-JP" altLang="en-US" smtClean="0"/>
              <a:pPr/>
              <a:t>50</a:t>
            </a:fld>
            <a:endParaRPr lang="ja-JP" altLang="en-US" dirty="0"/>
          </a:p>
        </p:txBody>
      </p:sp>
    </p:spTree>
    <p:extLst>
      <p:ext uri="{BB962C8B-B14F-4D97-AF65-F5344CB8AC3E}">
        <p14:creationId xmlns:p14="http://schemas.microsoft.com/office/powerpoint/2010/main" val="3613371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AF1539F9-6C62-2BA2-FF8C-1C076701452C}"/>
              </a:ext>
            </a:extLst>
          </p:cNvPr>
          <p:cNvSpPr>
            <a:spLocks noGrp="1"/>
          </p:cNvSpPr>
          <p:nvPr>
            <p:ph idx="1"/>
          </p:nvPr>
        </p:nvSpPr>
        <p:spPr>
          <a:xfrm>
            <a:off x="4952347" y="1755652"/>
            <a:ext cx="2396798" cy="1752202"/>
          </a:xfrm>
          <a:ln w="28575">
            <a:solidFill>
              <a:srgbClr val="FF0000"/>
            </a:solidFill>
          </a:ln>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kumimoji="1" lang="ja-JP" altLang="en-US" dirty="0">
                <a:latin typeface="メイリオ" panose="020B0604030504040204" pitchFamily="50" charset="-128"/>
                <a:ea typeface="メイリオ" panose="020B0604030504040204" pitchFamily="50" charset="-128"/>
              </a:rPr>
              <a:t>履歴データ更新</a:t>
            </a:r>
            <a:endParaRPr kumimoji="1" lang="en-US" altLang="ja-JP" dirty="0">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ファイン</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チューニング</a:t>
            </a:r>
            <a:endParaRPr lang="en-US" altLang="ja-JP" dirty="0">
              <a:solidFill>
                <a:schemeClr val="tx1"/>
              </a:solidFill>
              <a:latin typeface="メイリオ" panose="020B0604030504040204" pitchFamily="50" charset="-128"/>
              <a:ea typeface="メイリオ" panose="020B0604030504040204" pitchFamily="50" charset="-128"/>
            </a:endParaRPr>
          </a:p>
          <a:p>
            <a:pPr marL="0" indent="0">
              <a:buNone/>
            </a:pPr>
            <a:r>
              <a:rPr lang="ja-JP" altLang="en-US" dirty="0">
                <a:solidFill>
                  <a:schemeClr val="tx1"/>
                </a:solidFill>
                <a:latin typeface="メイリオ" panose="020B0604030504040204" pitchFamily="50" charset="-128"/>
                <a:ea typeface="メイリオ" panose="020B0604030504040204" pitchFamily="50" charset="-128"/>
              </a:rPr>
              <a:t>＋特徴推論</a:t>
            </a:r>
          </a:p>
          <a:p>
            <a:pPr marL="0" indent="0">
              <a:buNone/>
            </a:pP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ja-JP" altLang="en-US" dirty="0">
              <a:latin typeface="メイリオ" panose="020B0604030504040204" pitchFamily="50" charset="-128"/>
              <a:ea typeface="メイリオ" panose="020B0604030504040204" pitchFamily="50" charset="-128"/>
            </a:endParaRPr>
          </a:p>
        </p:txBody>
      </p:sp>
      <p:sp>
        <p:nvSpPr>
          <p:cNvPr id="4" name="テキスト ボックス 3">
            <a:extLst>
              <a:ext uri="{FF2B5EF4-FFF2-40B4-BE49-F238E27FC236}">
                <a16:creationId xmlns:a16="http://schemas.microsoft.com/office/drawing/2014/main" id="{57850805-3ED0-A1BB-10D0-D4513ECAF866}"/>
              </a:ext>
            </a:extLst>
          </p:cNvPr>
          <p:cNvSpPr txBox="1"/>
          <p:nvPr/>
        </p:nvSpPr>
        <p:spPr>
          <a:xfrm>
            <a:off x="2969752" y="4349583"/>
            <a:ext cx="1843124" cy="369332"/>
          </a:xfrm>
          <a:prstGeom prst="rect">
            <a:avLst/>
          </a:prstGeom>
          <a:noFill/>
          <a:ln>
            <a:solidFill>
              <a:schemeClr val="tx1"/>
            </a:solidFill>
          </a:ln>
        </p:spPr>
        <p:txBody>
          <a:bodyPr wrap="square" rtlCol="0">
            <a:spAutoFit/>
          </a:bodyPr>
          <a:lstStyle/>
          <a:p>
            <a:pPr algn="ctr"/>
            <a:r>
              <a:rPr kumimoji="1" lang="ja-JP" altLang="en-US">
                <a:latin typeface="メイリオ" panose="020B0604030504040204" pitchFamily="50" charset="-128"/>
                <a:ea typeface="メイリオ" panose="020B0604030504040204" pitchFamily="50" charset="-128"/>
              </a:rPr>
              <a:t>履歴読み込み</a:t>
            </a:r>
          </a:p>
        </p:txBody>
      </p:sp>
      <p:sp>
        <p:nvSpPr>
          <p:cNvPr id="5" name="テキスト ボックス 4">
            <a:extLst>
              <a:ext uri="{FF2B5EF4-FFF2-40B4-BE49-F238E27FC236}">
                <a16:creationId xmlns:a16="http://schemas.microsoft.com/office/drawing/2014/main" id="{101F2B28-3EEC-13BA-1BEF-BD1812238511}"/>
              </a:ext>
            </a:extLst>
          </p:cNvPr>
          <p:cNvSpPr txBox="1"/>
          <p:nvPr/>
        </p:nvSpPr>
        <p:spPr>
          <a:xfrm>
            <a:off x="9123052" y="3648172"/>
            <a:ext cx="1910443" cy="369332"/>
          </a:xfrm>
          <a:prstGeom prst="rect">
            <a:avLst/>
          </a:prstGeom>
          <a:noFill/>
          <a:ln>
            <a:solidFill>
              <a:schemeClr val="tx1"/>
            </a:solidFill>
          </a:ln>
        </p:spPr>
        <p:txBody>
          <a:bodyPr wrap="square" rtlCol="0">
            <a:spAutoFit/>
          </a:bodyPr>
          <a:lstStyle/>
          <a:p>
            <a:r>
              <a:rPr kumimoji="1" lang="en-US" altLang="ja-JP">
                <a:latin typeface="メイリオ" panose="020B0604030504040204" pitchFamily="50" charset="-128"/>
                <a:ea typeface="メイリオ" panose="020B0604030504040204" pitchFamily="50" charset="-128"/>
              </a:rPr>
              <a:t>timeseries.html</a:t>
            </a:r>
            <a:endParaRPr kumimoji="1" lang="ja-JP" altLang="en-US">
              <a:latin typeface="メイリオ" panose="020B0604030504040204" pitchFamily="50" charset="-128"/>
              <a:ea typeface="メイリオ" panose="020B0604030504040204" pitchFamily="50" charset="-128"/>
            </a:endParaRPr>
          </a:p>
        </p:txBody>
      </p:sp>
      <p:sp>
        <p:nvSpPr>
          <p:cNvPr id="8" name="テキスト ボックス 7">
            <a:extLst>
              <a:ext uri="{FF2B5EF4-FFF2-40B4-BE49-F238E27FC236}">
                <a16:creationId xmlns:a16="http://schemas.microsoft.com/office/drawing/2014/main" id="{CCCA20AF-C12D-7DEC-527F-8D670404B3D0}"/>
              </a:ext>
            </a:extLst>
          </p:cNvPr>
          <p:cNvSpPr txBox="1"/>
          <p:nvPr/>
        </p:nvSpPr>
        <p:spPr>
          <a:xfrm>
            <a:off x="1429880" y="3510792"/>
            <a:ext cx="1391035" cy="646331"/>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indexhigh</a:t>
            </a:r>
            <a:r>
              <a:rPr kumimoji="1" lang="en-US" altLang="ja-JP">
                <a:latin typeface="メイリオ" panose="020B0604030504040204" pitchFamily="50" charset="-128"/>
                <a:ea typeface="メイリオ" panose="020B0604030504040204" pitchFamily="50" charset="-128"/>
              </a:rPr>
              <a:t>.html</a:t>
            </a:r>
            <a:endParaRPr kumimoji="1" lang="ja-JP" altLang="en-US">
              <a:latin typeface="メイリオ" panose="020B0604030504040204" pitchFamily="50" charset="-128"/>
              <a:ea typeface="メイリオ" panose="020B0604030504040204" pitchFamily="50" charset="-128"/>
            </a:endParaRPr>
          </a:p>
        </p:txBody>
      </p:sp>
      <p:sp>
        <p:nvSpPr>
          <p:cNvPr id="11" name="テキスト ボックス 10">
            <a:extLst>
              <a:ext uri="{FF2B5EF4-FFF2-40B4-BE49-F238E27FC236}">
                <a16:creationId xmlns:a16="http://schemas.microsoft.com/office/drawing/2014/main" id="{6BA1C983-DF5E-626D-59A4-EA158E3A6880}"/>
              </a:ext>
            </a:extLst>
          </p:cNvPr>
          <p:cNvSpPr txBox="1"/>
          <p:nvPr/>
        </p:nvSpPr>
        <p:spPr>
          <a:xfrm>
            <a:off x="7473160" y="4349429"/>
            <a:ext cx="755241" cy="369332"/>
          </a:xfrm>
          <a:prstGeom prst="rect">
            <a:avLst/>
          </a:prstGeom>
          <a:noFill/>
          <a:ln>
            <a:solidFill>
              <a:schemeClr val="tx1"/>
            </a:solidFill>
          </a:ln>
        </p:spPr>
        <p:txBody>
          <a:bodyPr wrap="square" rtlCol="0">
            <a:spAutoFit/>
          </a:bodyPr>
          <a:lstStyle/>
          <a:p>
            <a:r>
              <a:rPr kumimoji="1" lang="ja-JP" altLang="en-US">
                <a:latin typeface="メイリオ" panose="020B0604030504040204" pitchFamily="50" charset="-128"/>
                <a:ea typeface="メイリオ" panose="020B0604030504040204" pitchFamily="50" charset="-128"/>
              </a:rPr>
              <a:t>近似</a:t>
            </a:r>
          </a:p>
        </p:txBody>
      </p:sp>
      <p:cxnSp>
        <p:nvCxnSpPr>
          <p:cNvPr id="14" name="直線矢印コネクタ 13">
            <a:extLst>
              <a:ext uri="{FF2B5EF4-FFF2-40B4-BE49-F238E27FC236}">
                <a16:creationId xmlns:a16="http://schemas.microsoft.com/office/drawing/2014/main" id="{320F62DD-9EE4-C73F-BE01-10B42E5AA1E2}"/>
              </a:ext>
            </a:extLst>
          </p:cNvPr>
          <p:cNvCxnSpPr>
            <a:cxnSpLocks/>
          </p:cNvCxnSpPr>
          <p:nvPr/>
        </p:nvCxnSpPr>
        <p:spPr>
          <a:xfrm>
            <a:off x="2807039" y="3832488"/>
            <a:ext cx="632570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9612ECE2-A6F4-308C-E0FD-589839579B00}"/>
              </a:ext>
            </a:extLst>
          </p:cNvPr>
          <p:cNvCxnSpPr>
            <a:cxnSpLocks/>
            <a:stCxn id="10" idx="0"/>
          </p:cNvCxnSpPr>
          <p:nvPr/>
        </p:nvCxnSpPr>
        <p:spPr>
          <a:xfrm flipH="1" flipV="1">
            <a:off x="6096000" y="3832838"/>
            <a:ext cx="1" cy="72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21" name="グループ化 20">
            <a:extLst>
              <a:ext uri="{FF2B5EF4-FFF2-40B4-BE49-F238E27FC236}">
                <a16:creationId xmlns:a16="http://schemas.microsoft.com/office/drawing/2014/main" id="{A786AEB6-9009-5164-3EA9-B94EB00A0A03}"/>
              </a:ext>
            </a:extLst>
          </p:cNvPr>
          <p:cNvGrpSpPr/>
          <p:nvPr/>
        </p:nvGrpSpPr>
        <p:grpSpPr>
          <a:xfrm>
            <a:off x="1796143" y="4562438"/>
            <a:ext cx="8599714" cy="2109824"/>
            <a:chOff x="3378874" y="4604910"/>
            <a:chExt cx="8599714" cy="2109824"/>
          </a:xfrm>
        </p:grpSpPr>
        <p:grpSp>
          <p:nvGrpSpPr>
            <p:cNvPr id="7" name="グループ化 6">
              <a:extLst>
                <a:ext uri="{FF2B5EF4-FFF2-40B4-BE49-F238E27FC236}">
                  <a16:creationId xmlns:a16="http://schemas.microsoft.com/office/drawing/2014/main" id="{B1390522-3B45-13EA-26EB-8A2C68EA21A3}"/>
                </a:ext>
              </a:extLst>
            </p:cNvPr>
            <p:cNvGrpSpPr/>
            <p:nvPr/>
          </p:nvGrpSpPr>
          <p:grpSpPr>
            <a:xfrm>
              <a:off x="3558488" y="5033590"/>
              <a:ext cx="8240486" cy="1524000"/>
              <a:chOff x="1752600" y="3852114"/>
              <a:chExt cx="9753600" cy="2690200"/>
            </a:xfrm>
          </p:grpSpPr>
          <p:sp>
            <p:nvSpPr>
              <p:cNvPr id="6" name="フリーフォーム: 図形 5">
                <a:extLst>
                  <a:ext uri="{FF2B5EF4-FFF2-40B4-BE49-F238E27FC236}">
                    <a16:creationId xmlns:a16="http://schemas.microsoft.com/office/drawing/2014/main" id="{2477BEA8-C08D-1628-9607-67D7DA6C56AB}"/>
                  </a:ext>
                </a:extLst>
              </p:cNvPr>
              <p:cNvSpPr/>
              <p:nvPr/>
            </p:nvSpPr>
            <p:spPr>
              <a:xfrm>
                <a:off x="1752600" y="3977341"/>
                <a:ext cx="6847114" cy="2564973"/>
              </a:xfrm>
              <a:custGeom>
                <a:avLst/>
                <a:gdLst>
                  <a:gd name="connsiteX0" fmla="*/ 0 w 6847114"/>
                  <a:gd name="connsiteY0" fmla="*/ 2564973 h 2564973"/>
                  <a:gd name="connsiteX1" fmla="*/ 794657 w 6847114"/>
                  <a:gd name="connsiteY1" fmla="*/ 594659 h 2564973"/>
                  <a:gd name="connsiteX2" fmla="*/ 1828800 w 6847114"/>
                  <a:gd name="connsiteY2" fmla="*/ 1759430 h 2564973"/>
                  <a:gd name="connsiteX3" fmla="*/ 3080657 w 6847114"/>
                  <a:gd name="connsiteY3" fmla="*/ 6830 h 2564973"/>
                  <a:gd name="connsiteX4" fmla="*/ 4495800 w 6847114"/>
                  <a:gd name="connsiteY4" fmla="*/ 2543202 h 2564973"/>
                  <a:gd name="connsiteX5" fmla="*/ 5301343 w 6847114"/>
                  <a:gd name="connsiteY5" fmla="*/ 572888 h 2564973"/>
                  <a:gd name="connsiteX6" fmla="*/ 6096000 w 6847114"/>
                  <a:gd name="connsiteY6" fmla="*/ 1748545 h 2564973"/>
                  <a:gd name="connsiteX7" fmla="*/ 6847114 w 6847114"/>
                  <a:gd name="connsiteY7" fmla="*/ 453145 h 2564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47114" h="2564973">
                    <a:moveTo>
                      <a:pt x="0" y="2564973"/>
                    </a:moveTo>
                    <a:cubicBezTo>
                      <a:pt x="244928" y="1646944"/>
                      <a:pt x="489857" y="728916"/>
                      <a:pt x="794657" y="594659"/>
                    </a:cubicBezTo>
                    <a:cubicBezTo>
                      <a:pt x="1099457" y="460402"/>
                      <a:pt x="1447800" y="1857401"/>
                      <a:pt x="1828800" y="1759430"/>
                    </a:cubicBezTo>
                    <a:cubicBezTo>
                      <a:pt x="2209800" y="1661458"/>
                      <a:pt x="2636157" y="-123799"/>
                      <a:pt x="3080657" y="6830"/>
                    </a:cubicBezTo>
                    <a:cubicBezTo>
                      <a:pt x="3525157" y="137459"/>
                      <a:pt x="4125686" y="2448859"/>
                      <a:pt x="4495800" y="2543202"/>
                    </a:cubicBezTo>
                    <a:cubicBezTo>
                      <a:pt x="4865914" y="2637545"/>
                      <a:pt x="5034643" y="705331"/>
                      <a:pt x="5301343" y="572888"/>
                    </a:cubicBezTo>
                    <a:cubicBezTo>
                      <a:pt x="5568043" y="440445"/>
                      <a:pt x="5838372" y="1768502"/>
                      <a:pt x="6096000" y="1748545"/>
                    </a:cubicBezTo>
                    <a:cubicBezTo>
                      <a:pt x="6353629" y="1728588"/>
                      <a:pt x="6600371" y="1090866"/>
                      <a:pt x="6847114" y="453145"/>
                    </a:cubicBezTo>
                  </a:path>
                </a:pathLst>
              </a:cu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図形 8">
                <a:extLst>
                  <a:ext uri="{FF2B5EF4-FFF2-40B4-BE49-F238E27FC236}">
                    <a16:creationId xmlns:a16="http://schemas.microsoft.com/office/drawing/2014/main" id="{08299E10-D0D0-0A21-88DC-BB669575FFFC}"/>
                  </a:ext>
                </a:extLst>
              </p:cNvPr>
              <p:cNvSpPr/>
              <p:nvPr/>
            </p:nvSpPr>
            <p:spPr>
              <a:xfrm>
                <a:off x="8610600" y="3852114"/>
                <a:ext cx="2895600" cy="2628424"/>
              </a:xfrm>
              <a:custGeom>
                <a:avLst/>
                <a:gdLst>
                  <a:gd name="connsiteX0" fmla="*/ 0 w 2895600"/>
                  <a:gd name="connsiteY0" fmla="*/ 567486 h 2628424"/>
                  <a:gd name="connsiteX1" fmla="*/ 544286 w 2895600"/>
                  <a:gd name="connsiteY1" fmla="*/ 132057 h 2628424"/>
                  <a:gd name="connsiteX2" fmla="*/ 1676400 w 2895600"/>
                  <a:gd name="connsiteY2" fmla="*/ 2624886 h 2628424"/>
                  <a:gd name="connsiteX3" fmla="*/ 2427514 w 2895600"/>
                  <a:gd name="connsiteY3" fmla="*/ 698115 h 2628424"/>
                  <a:gd name="connsiteX4" fmla="*/ 2895600 w 2895600"/>
                  <a:gd name="connsiteY4" fmla="*/ 1427457 h 2628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5600" h="2628424">
                    <a:moveTo>
                      <a:pt x="0" y="567486"/>
                    </a:moveTo>
                    <a:cubicBezTo>
                      <a:pt x="132443" y="178321"/>
                      <a:pt x="264886" y="-210843"/>
                      <a:pt x="544286" y="132057"/>
                    </a:cubicBezTo>
                    <a:cubicBezTo>
                      <a:pt x="823686" y="474957"/>
                      <a:pt x="1362529" y="2530543"/>
                      <a:pt x="1676400" y="2624886"/>
                    </a:cubicBezTo>
                    <a:cubicBezTo>
                      <a:pt x="1990271" y="2719229"/>
                      <a:pt x="2224314" y="897687"/>
                      <a:pt x="2427514" y="698115"/>
                    </a:cubicBezTo>
                    <a:cubicBezTo>
                      <a:pt x="2630714" y="498543"/>
                      <a:pt x="2763157" y="963000"/>
                      <a:pt x="2895600" y="1427457"/>
                    </a:cubicBezTo>
                  </a:path>
                </a:pathLst>
              </a:cu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ja-JP" altLang="en-US"/>
              </a:p>
            </p:txBody>
          </p:sp>
        </p:grpSp>
        <p:sp>
          <p:nvSpPr>
            <p:cNvPr id="10" name="テキスト ボックス 9">
              <a:extLst>
                <a:ext uri="{FF2B5EF4-FFF2-40B4-BE49-F238E27FC236}">
                  <a16:creationId xmlns:a16="http://schemas.microsoft.com/office/drawing/2014/main" id="{D51AC720-2C9E-9A33-2EEF-19385C6C1CB4}"/>
                </a:ext>
              </a:extLst>
            </p:cNvPr>
            <p:cNvSpPr txBox="1"/>
            <p:nvPr/>
          </p:nvSpPr>
          <p:spPr>
            <a:xfrm>
              <a:off x="7272997" y="4604910"/>
              <a:ext cx="811469" cy="369332"/>
            </a:xfrm>
            <a:prstGeom prst="rect">
              <a:avLst/>
            </a:prstGeom>
            <a:noFill/>
            <a:ln>
              <a:solidFill>
                <a:schemeClr val="tx1"/>
              </a:solidFill>
            </a:ln>
          </p:spPr>
          <p:txBody>
            <a:bodyPr wrap="square" rtlCol="0">
              <a:spAutoFit/>
            </a:bodyPr>
            <a:lstStyle/>
            <a:p>
              <a:r>
                <a:rPr lang="en-US" altLang="ja-JP">
                  <a:latin typeface="メイリオ" panose="020B0604030504040204" pitchFamily="50" charset="-128"/>
                  <a:ea typeface="メイリオ" panose="020B0604030504040204" pitchFamily="50" charset="-128"/>
                </a:rPr>
                <a:t>LSTM</a:t>
              </a:r>
              <a:endParaRPr kumimoji="1" lang="ja-JP" altLang="en-US">
                <a:latin typeface="メイリオ" panose="020B0604030504040204" pitchFamily="50" charset="-128"/>
                <a:ea typeface="メイリオ" panose="020B0604030504040204" pitchFamily="50" charset="-128"/>
              </a:endParaRPr>
            </a:p>
          </p:txBody>
        </p:sp>
        <p:sp>
          <p:nvSpPr>
            <p:cNvPr id="20" name="四角形: 角を丸くする 19">
              <a:extLst>
                <a:ext uri="{FF2B5EF4-FFF2-40B4-BE49-F238E27FC236}">
                  <a16:creationId xmlns:a16="http://schemas.microsoft.com/office/drawing/2014/main" id="{7912CB19-4192-A09B-07B0-C62CED26B2FC}"/>
                </a:ext>
              </a:extLst>
            </p:cNvPr>
            <p:cNvSpPr/>
            <p:nvPr/>
          </p:nvSpPr>
          <p:spPr>
            <a:xfrm>
              <a:off x="3378874" y="4985130"/>
              <a:ext cx="8599714" cy="1729604"/>
            </a:xfrm>
            <a:prstGeom prst="roundRect">
              <a:avLst>
                <a:gd name="adj" fmla="val 407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3" name="直線矢印コネクタ 22">
            <a:extLst>
              <a:ext uri="{FF2B5EF4-FFF2-40B4-BE49-F238E27FC236}">
                <a16:creationId xmlns:a16="http://schemas.microsoft.com/office/drawing/2014/main" id="{C5745597-9D51-0B42-1141-9F7E36676A95}"/>
              </a:ext>
            </a:extLst>
          </p:cNvPr>
          <p:cNvCxnSpPr>
            <a:cxnSpLocks/>
          </p:cNvCxnSpPr>
          <p:nvPr/>
        </p:nvCxnSpPr>
        <p:spPr>
          <a:xfrm flipV="1">
            <a:off x="3895101" y="3832838"/>
            <a:ext cx="0" cy="5323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直線矢印コネクタ 25">
            <a:extLst>
              <a:ext uri="{FF2B5EF4-FFF2-40B4-BE49-F238E27FC236}">
                <a16:creationId xmlns:a16="http://schemas.microsoft.com/office/drawing/2014/main" id="{A52BF585-10FC-5DB5-4450-7DFA09F9C529}"/>
              </a:ext>
            </a:extLst>
          </p:cNvPr>
          <p:cNvCxnSpPr>
            <a:cxnSpLocks/>
          </p:cNvCxnSpPr>
          <p:nvPr/>
        </p:nvCxnSpPr>
        <p:spPr>
          <a:xfrm flipV="1">
            <a:off x="7850781" y="3832488"/>
            <a:ext cx="0" cy="5170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テキスト ボックス 11">
            <a:extLst>
              <a:ext uri="{FF2B5EF4-FFF2-40B4-BE49-F238E27FC236}">
                <a16:creationId xmlns:a16="http://schemas.microsoft.com/office/drawing/2014/main" id="{D5C8D548-2FEB-3CD0-D807-23F4DCE8C672}"/>
              </a:ext>
            </a:extLst>
          </p:cNvPr>
          <p:cNvSpPr txBox="1"/>
          <p:nvPr/>
        </p:nvSpPr>
        <p:spPr>
          <a:xfrm>
            <a:off x="9954423" y="237215"/>
            <a:ext cx="1569404" cy="369332"/>
          </a:xfrm>
          <a:prstGeom prst="rect">
            <a:avLst/>
          </a:prstGeom>
          <a:solidFill>
            <a:srgbClr val="92D050"/>
          </a:solidFill>
          <a:ln>
            <a:solidFill>
              <a:srgbClr val="92D050"/>
            </a:solidFill>
          </a:ln>
        </p:spPr>
        <p:txBody>
          <a:bodyPr wrap="square" rtlCol="0">
            <a:spAutoFit/>
          </a:bodyPr>
          <a:lstStyle/>
          <a:p>
            <a:pPr algn="ctr"/>
            <a:r>
              <a:rPr kumimoji="1" lang="en-US" altLang="ja-JP" sz="1800">
                <a:latin typeface="メイリオ" panose="020B0604030504040204" pitchFamily="50" charset="-128"/>
                <a:ea typeface="メイリオ" panose="020B0604030504040204" pitchFamily="50" charset="-128"/>
              </a:rPr>
              <a:t>timeseries</a:t>
            </a:r>
            <a:endParaRPr kumimoji="1" lang="ja-JP" altLang="en-US"/>
          </a:p>
        </p:txBody>
      </p:sp>
      <p:sp>
        <p:nvSpPr>
          <p:cNvPr id="15" name="タイトル 14">
            <a:extLst>
              <a:ext uri="{FF2B5EF4-FFF2-40B4-BE49-F238E27FC236}">
                <a16:creationId xmlns:a16="http://schemas.microsoft.com/office/drawing/2014/main" id="{C584F51A-1497-E9E0-2671-445A9D2D867B}"/>
              </a:ext>
            </a:extLst>
          </p:cNvPr>
          <p:cNvSpPr>
            <a:spLocks noGrp="1"/>
          </p:cNvSpPr>
          <p:nvPr>
            <p:ph type="title"/>
          </p:nvPr>
        </p:nvSpPr>
        <p:spPr/>
        <p:txBody>
          <a:bodyPr/>
          <a:lstStyle/>
          <a:p>
            <a:r>
              <a:rPr lang="en-US" altLang="ja-JP" dirty="0">
                <a:latin typeface="メイリオ" panose="020B0604030504040204" pitchFamily="50" charset="-128"/>
                <a:ea typeface="メイリオ" panose="020B0604030504040204" pitchFamily="50" charset="-128"/>
              </a:rPr>
              <a:t>LSTM</a:t>
            </a:r>
            <a:r>
              <a:rPr lang="ja-JP" altLang="en-US" dirty="0">
                <a:latin typeface="メイリオ" panose="020B0604030504040204" pitchFamily="50" charset="-128"/>
                <a:ea typeface="メイリオ" panose="020B0604030504040204" pitchFamily="50" charset="-128"/>
              </a:rPr>
              <a:t>での予測： 聴きたい楽曲の順を予測</a:t>
            </a:r>
            <a:endParaRPr lang="ja-JP" altLang="en-US" dirty="0"/>
          </a:p>
        </p:txBody>
      </p:sp>
      <p:sp>
        <p:nvSpPr>
          <p:cNvPr id="16" name="テキスト ボックス 15">
            <a:extLst>
              <a:ext uri="{FF2B5EF4-FFF2-40B4-BE49-F238E27FC236}">
                <a16:creationId xmlns:a16="http://schemas.microsoft.com/office/drawing/2014/main" id="{79C0DDA2-ECB4-0327-4E3F-F50BA6C7E3CA}"/>
              </a:ext>
            </a:extLst>
          </p:cNvPr>
          <p:cNvSpPr txBox="1"/>
          <p:nvPr/>
        </p:nvSpPr>
        <p:spPr>
          <a:xfrm>
            <a:off x="9954423" y="617435"/>
            <a:ext cx="1569404" cy="369332"/>
          </a:xfrm>
          <a:prstGeom prst="rect">
            <a:avLst/>
          </a:prstGeom>
          <a:solidFill>
            <a:srgbClr val="92D050"/>
          </a:solidFill>
          <a:ln>
            <a:solidFill>
              <a:srgbClr val="92D050"/>
            </a:solidFill>
          </a:ln>
        </p:spPr>
        <p:txBody>
          <a:bodyPr wrap="square" rtlCol="0">
            <a:spAutoFit/>
          </a:bodyPr>
          <a:lstStyle/>
          <a:p>
            <a:pPr algn="ctr"/>
            <a:r>
              <a:rPr lang="ja-JP" altLang="en-US"/>
              <a:t>実演</a:t>
            </a:r>
            <a:endParaRPr kumimoji="1" lang="ja-JP" altLang="en-US"/>
          </a:p>
        </p:txBody>
      </p:sp>
      <p:sp>
        <p:nvSpPr>
          <p:cNvPr id="2" name="コンテンツ プレースホルダー 2">
            <a:extLst>
              <a:ext uri="{FF2B5EF4-FFF2-40B4-BE49-F238E27FC236}">
                <a16:creationId xmlns:a16="http://schemas.microsoft.com/office/drawing/2014/main" id="{7C28BA21-91C2-737F-DF66-9176FA3517FF}"/>
              </a:ext>
            </a:extLst>
          </p:cNvPr>
          <p:cNvSpPr txBox="1">
            <a:spLocks/>
          </p:cNvSpPr>
          <p:nvPr/>
        </p:nvSpPr>
        <p:spPr>
          <a:xfrm>
            <a:off x="8483518" y="1979748"/>
            <a:ext cx="2682754" cy="1420176"/>
          </a:xfrm>
          <a:prstGeom prst="rect">
            <a:avLst/>
          </a:prstGeom>
          <a:ln w="28575">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次に聴きたい</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音楽を予測</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掲載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cos</a:t>
            </a:r>
            <a:r>
              <a:rPr lang="ja-JP" altLang="en-US" sz="2400" dirty="0">
                <a:latin typeface="メイリオ" panose="020B0604030504040204" pitchFamily="50" charset="-128"/>
                <a:ea typeface="メイリオ" panose="020B0604030504040204" pitchFamily="50" charset="-128"/>
              </a:rPr>
              <a:t>類似度）</a:t>
            </a:r>
          </a:p>
        </p:txBody>
      </p:sp>
      <p:sp>
        <p:nvSpPr>
          <p:cNvPr id="13" name="コンテンツ プレースホルダー 2">
            <a:extLst>
              <a:ext uri="{FF2B5EF4-FFF2-40B4-BE49-F238E27FC236}">
                <a16:creationId xmlns:a16="http://schemas.microsoft.com/office/drawing/2014/main" id="{A539DAD3-D2A7-7085-AAD1-0EEA8F3CA07F}"/>
              </a:ext>
            </a:extLst>
          </p:cNvPr>
          <p:cNvSpPr txBox="1">
            <a:spLocks/>
          </p:cNvSpPr>
          <p:nvPr/>
        </p:nvSpPr>
        <p:spPr>
          <a:xfrm>
            <a:off x="4979579" y="2159134"/>
            <a:ext cx="1980620" cy="494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ja-JP" altLang="en-US">
              <a:latin typeface="メイリオ" panose="020B0604030504040204" pitchFamily="50" charset="-128"/>
              <a:ea typeface="メイリオ" panose="020B0604030504040204" pitchFamily="50" charset="-128"/>
            </a:endParaRPr>
          </a:p>
        </p:txBody>
      </p:sp>
      <p:cxnSp>
        <p:nvCxnSpPr>
          <p:cNvPr id="18" name="直線矢印コネクタ 17">
            <a:extLst>
              <a:ext uri="{FF2B5EF4-FFF2-40B4-BE49-F238E27FC236}">
                <a16:creationId xmlns:a16="http://schemas.microsoft.com/office/drawing/2014/main" id="{C7AAD8FC-EE47-0C43-0A30-8B18FCDE2FD9}"/>
              </a:ext>
            </a:extLst>
          </p:cNvPr>
          <p:cNvCxnSpPr>
            <a:cxnSpLocks/>
          </p:cNvCxnSpPr>
          <p:nvPr/>
        </p:nvCxnSpPr>
        <p:spPr>
          <a:xfrm flipV="1">
            <a:off x="3537562" y="2689836"/>
            <a:ext cx="1360715" cy="5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a:extLst>
              <a:ext uri="{FF2B5EF4-FFF2-40B4-BE49-F238E27FC236}">
                <a16:creationId xmlns:a16="http://schemas.microsoft.com/office/drawing/2014/main" id="{8DA4F685-193F-2A99-294A-1745C647F0B3}"/>
              </a:ext>
            </a:extLst>
          </p:cNvPr>
          <p:cNvCxnSpPr>
            <a:cxnSpLocks/>
          </p:cNvCxnSpPr>
          <p:nvPr/>
        </p:nvCxnSpPr>
        <p:spPr>
          <a:xfrm>
            <a:off x="7330831" y="2682894"/>
            <a:ext cx="1152687" cy="5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スライド番号プレースホルダー 21">
            <a:extLst>
              <a:ext uri="{FF2B5EF4-FFF2-40B4-BE49-F238E27FC236}">
                <a16:creationId xmlns:a16="http://schemas.microsoft.com/office/drawing/2014/main" id="{6D8BEE0B-7CFF-E817-7BA4-6F5C9A385EBD}"/>
              </a:ext>
            </a:extLst>
          </p:cNvPr>
          <p:cNvSpPr>
            <a:spLocks noGrp="1"/>
          </p:cNvSpPr>
          <p:nvPr>
            <p:ph type="sldNum" sz="quarter" idx="12"/>
          </p:nvPr>
        </p:nvSpPr>
        <p:spPr/>
        <p:txBody>
          <a:bodyPr/>
          <a:lstStyle/>
          <a:p>
            <a:fld id="{89C7EBDD-4667-45BA-9CA7-CF6F054EBD43}" type="slidenum">
              <a:rPr lang="ja-JP" altLang="en-US" smtClean="0"/>
              <a:pPr/>
              <a:t>51</a:t>
            </a:fld>
            <a:endParaRPr lang="ja-JP" altLang="en-US" dirty="0"/>
          </a:p>
        </p:txBody>
      </p:sp>
      <p:sp>
        <p:nvSpPr>
          <p:cNvPr id="27" name="コンテンツ プレースホルダー 2">
            <a:extLst>
              <a:ext uri="{FF2B5EF4-FFF2-40B4-BE49-F238E27FC236}">
                <a16:creationId xmlns:a16="http://schemas.microsoft.com/office/drawing/2014/main" id="{3523B30D-FC7F-E931-C356-2742AD0D7064}"/>
              </a:ext>
            </a:extLst>
          </p:cNvPr>
          <p:cNvSpPr txBox="1">
            <a:spLocks/>
          </p:cNvSpPr>
          <p:nvPr/>
        </p:nvSpPr>
        <p:spPr>
          <a:xfrm>
            <a:off x="1127148" y="1933472"/>
            <a:ext cx="2396798" cy="1420176"/>
          </a:xfrm>
          <a:prstGeom prst="rect">
            <a:avLst/>
          </a:prstGeom>
          <a:ln w="28575">
            <a:solidFill>
              <a:srgbClr val="FF000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400" dirty="0">
                <a:latin typeface="メイリオ" panose="020B0604030504040204" pitchFamily="50" charset="-128"/>
                <a:ea typeface="メイリオ" panose="020B0604030504040204" pitchFamily="50" charset="-128"/>
              </a:rPr>
              <a:t>モデル構築、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履歴データから</a:t>
            </a:r>
            <a:endParaRPr lang="en-US" altLang="ja-JP" sz="2400" dirty="0">
              <a:latin typeface="メイリオ" panose="020B0604030504040204" pitchFamily="50" charset="-128"/>
              <a:ea typeface="メイリオ" panose="020B0604030504040204" pitchFamily="50" charset="-128"/>
            </a:endParaRPr>
          </a:p>
          <a:p>
            <a:pPr marL="0" indent="0">
              <a:buNone/>
            </a:pPr>
            <a:r>
              <a:rPr lang="ja-JP" altLang="en-US" sz="2400" dirty="0">
                <a:latin typeface="メイリオ" panose="020B0604030504040204" pitchFamily="50" charset="-128"/>
                <a:ea typeface="メイリオ" panose="020B0604030504040204" pitchFamily="50" charset="-128"/>
              </a:rPr>
              <a:t>初期訓練</a:t>
            </a:r>
          </a:p>
        </p:txBody>
      </p:sp>
    </p:spTree>
    <p:extLst>
      <p:ext uri="{BB962C8B-B14F-4D97-AF65-F5344CB8AC3E}">
        <p14:creationId xmlns:p14="http://schemas.microsoft.com/office/powerpoint/2010/main" val="3422110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F55727-4F03-6119-8D17-01F1B5602029}"/>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a:t>
            </a:r>
            <a:r>
              <a:rPr kumimoji="1" lang="en-US" altLang="ja-JP" err="1">
                <a:latin typeface="メイリオ" panose="020B0604030504040204" pitchFamily="50" charset="-128"/>
                <a:ea typeface="メイリオ" panose="020B0604030504040204" pitchFamily="50" charset="-128"/>
              </a:rPr>
              <a:t>OpenAL</a:t>
            </a:r>
            <a:r>
              <a:rPr kumimoji="1" lang="ja-JP" altLang="en-US">
                <a:latin typeface="メイリオ" panose="020B0604030504040204" pitchFamily="50" charset="-128"/>
                <a:ea typeface="メイリオ" panose="020B0604030504040204" pitchFamily="50" charset="-128"/>
              </a:rPr>
              <a:t>による立体音響化</a:t>
            </a:r>
          </a:p>
        </p:txBody>
      </p:sp>
      <p:sp>
        <p:nvSpPr>
          <p:cNvPr id="3" name="コンテンツ プレースホルダー 2">
            <a:extLst>
              <a:ext uri="{FF2B5EF4-FFF2-40B4-BE49-F238E27FC236}">
                <a16:creationId xmlns:a16="http://schemas.microsoft.com/office/drawing/2014/main" id="{962E5ACB-DFC3-B2A2-8536-E95F91EF1FF1}"/>
              </a:ext>
            </a:extLst>
          </p:cNvPr>
          <p:cNvSpPr>
            <a:spLocks noGrp="1"/>
          </p:cNvSpPr>
          <p:nvPr>
            <p:ph idx="1"/>
          </p:nvPr>
        </p:nvSpPr>
        <p:spPr>
          <a:xfrm>
            <a:off x="838200" y="1825624"/>
            <a:ext cx="10515600" cy="4575175"/>
          </a:xfrm>
        </p:spPr>
        <p:txBody>
          <a:bodyPr>
            <a:normAutofit/>
          </a:bodyPr>
          <a:lstStyle/>
          <a:p>
            <a:r>
              <a:rPr kumimoji="1" lang="en-US" altLang="ja-JP" dirty="0">
                <a:latin typeface="メイリオ" panose="020B0604030504040204" pitchFamily="50" charset="-128"/>
                <a:ea typeface="メイリオ" panose="020B0604030504040204" pitchFamily="50" charset="-128"/>
              </a:rPr>
              <a:t>HRTF</a:t>
            </a:r>
            <a:r>
              <a:rPr kumimoji="1" lang="ja-JP" altLang="en-US" dirty="0">
                <a:latin typeface="メイリオ" panose="020B0604030504040204" pitchFamily="50" charset="-128"/>
                <a:ea typeface="メイリオ" panose="020B0604030504040204" pitchFamily="50" charset="-128"/>
              </a:rPr>
              <a:t>を適用　</a:t>
            </a:r>
            <a:r>
              <a:rPr lang="ja-JP" altLang="en-US" dirty="0">
                <a:latin typeface="メイリオ" panose="020B0604030504040204" pitchFamily="50" charset="-128"/>
                <a:ea typeface="メイリオ" panose="020B0604030504040204" pitchFamily="50" charset="-128"/>
              </a:rPr>
              <a:t>→　</a:t>
            </a:r>
            <a:r>
              <a:rPr kumimoji="1" lang="ja-JP" altLang="en-US" dirty="0">
                <a:latin typeface="メイリオ" panose="020B0604030504040204" pitchFamily="50" charset="-128"/>
                <a:ea typeface="メイリオ" panose="020B0604030504040204" pitchFamily="50" charset="-128"/>
              </a:rPr>
              <a:t>立体音響化</a:t>
            </a:r>
            <a:endParaRPr kumimoji="1" lang="en-US" altLang="ja-JP" dirty="0">
              <a:latin typeface="メイリオ" panose="020B0604030504040204" pitchFamily="50" charset="-128"/>
              <a:ea typeface="メイリオ" panose="020B0604030504040204" pitchFamily="50" charset="-128"/>
            </a:endParaRPr>
          </a:p>
          <a:p>
            <a:pPr marL="0" indent="0">
              <a:buNone/>
            </a:pPr>
            <a:r>
              <a:rPr kumimoji="1" lang="ja-JP" altLang="en-US" dirty="0">
                <a:latin typeface="メイリオ" panose="020B0604030504040204" pitchFamily="50" charset="-128"/>
                <a:ea typeface="メイリオ" panose="020B0604030504040204" pitchFamily="50" charset="-128"/>
              </a:rPr>
              <a:t>（本来は個人によって</a:t>
            </a:r>
            <a:r>
              <a:rPr kumimoji="1" lang="en-US" altLang="ja-JP" dirty="0">
                <a:latin typeface="メイリオ" panose="020B0604030504040204" pitchFamily="50" charset="-128"/>
                <a:ea typeface="メイリオ" panose="020B0604030504040204" pitchFamily="50" charset="-128"/>
              </a:rPr>
              <a:t>HRTF</a:t>
            </a:r>
            <a:r>
              <a:rPr kumimoji="1" lang="ja-JP" altLang="en-US" dirty="0">
                <a:latin typeface="メイリオ" panose="020B0604030504040204" pitchFamily="50" charset="-128"/>
                <a:ea typeface="メイリオ" panose="020B0604030504040204" pitchFamily="50" charset="-128"/>
              </a:rPr>
              <a:t>には違いがあるが測ることは困難なため一般的なものを使用）</a:t>
            </a:r>
            <a:endParaRPr kumimoji="1" lang="en-US" altLang="ja-JP" dirty="0">
              <a:latin typeface="メイリオ" panose="020B0604030504040204" pitchFamily="50" charset="-128"/>
              <a:ea typeface="メイリオ" panose="020B0604030504040204" pitchFamily="50" charset="-128"/>
            </a:endParaRPr>
          </a:p>
          <a:p>
            <a:pPr marL="0" indent="0">
              <a:buNone/>
            </a:pPr>
            <a:endParaRPr kumimoji="1"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使い方</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音楽ファイル投稿</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アップロードを押す</a:t>
            </a:r>
            <a:endParaRPr kumimoji="1" lang="en-US" altLang="ja-JP" dirty="0">
              <a:latin typeface="メイリオ" panose="020B0604030504040204" pitchFamily="50" charset="-128"/>
              <a:ea typeface="メイリオ" panose="020B0604030504040204" pitchFamily="50" charset="-128"/>
            </a:endParaRPr>
          </a:p>
          <a:p>
            <a:pPr marL="914400" lvl="2" indent="0">
              <a:buNone/>
            </a:pPr>
            <a:r>
              <a:rPr lang="ja-JP" altLang="en-US" dirty="0">
                <a:latin typeface="メイリオ" panose="020B0604030504040204" pitchFamily="50" charset="-128"/>
                <a:ea typeface="メイリオ" panose="020B0604030504040204" pitchFamily="50" charset="-128"/>
              </a:rPr>
              <a:t>（</a:t>
            </a:r>
            <a:r>
              <a:rPr lang="en-US" altLang="ja-JP" dirty="0">
                <a:latin typeface="メイリオ" panose="020B0604030504040204" pitchFamily="50" charset="-128"/>
                <a:ea typeface="メイリオ" panose="020B0604030504040204" pitchFamily="50" charset="-128"/>
              </a:rPr>
              <a:t>HRTF</a:t>
            </a:r>
            <a:r>
              <a:rPr lang="ja-JP" altLang="en-US" dirty="0">
                <a:latin typeface="メイリオ" panose="020B0604030504040204" pitchFamily="50" charset="-128"/>
                <a:ea typeface="メイリオ" panose="020B0604030504040204" pitchFamily="50" charset="-128"/>
              </a:rPr>
              <a:t>処理）</a:t>
            </a:r>
            <a:endParaRPr kumimoji="1" lang="en-US" altLang="ja-JP" dirty="0">
              <a:latin typeface="メイリオ" panose="020B0604030504040204" pitchFamily="50" charset="-128"/>
              <a:ea typeface="メイリオ" panose="020B0604030504040204" pitchFamily="50" charset="-128"/>
            </a:endParaRPr>
          </a:p>
          <a:p>
            <a:pPr marL="971550" lvl="1" indent="-514350">
              <a:buFont typeface="+mj-lt"/>
              <a:buAutoNum type="arabicPeriod"/>
            </a:pPr>
            <a:r>
              <a:rPr kumimoji="1" lang="ja-JP" altLang="en-US" dirty="0">
                <a:latin typeface="メイリオ" panose="020B0604030504040204" pitchFamily="50" charset="-128"/>
                <a:ea typeface="メイリオ" panose="020B0604030504040204" pitchFamily="50" charset="-128"/>
              </a:rPr>
              <a:t>再生ボタンを押す</a:t>
            </a:r>
            <a:endParaRPr kumimoji="1" lang="en-US" altLang="ja-JP" dirty="0">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pic>
        <p:nvPicPr>
          <p:cNvPr id="6" name="図 5" descr="テキスト, 手紙&#10;&#10;自動的に生成された説明">
            <a:extLst>
              <a:ext uri="{FF2B5EF4-FFF2-40B4-BE49-F238E27FC236}">
                <a16:creationId xmlns:a16="http://schemas.microsoft.com/office/drawing/2014/main" id="{B03F76D3-265F-4BD0-53ED-111F84B520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110" y="3895374"/>
            <a:ext cx="6582694" cy="2505425"/>
          </a:xfrm>
          <a:prstGeom prst="rect">
            <a:avLst/>
          </a:prstGeom>
          <a:ln w="38100">
            <a:solidFill>
              <a:srgbClr val="0070C0"/>
            </a:solidFill>
          </a:ln>
        </p:spPr>
      </p:pic>
      <p:sp>
        <p:nvSpPr>
          <p:cNvPr id="4" name="スライド番号プレースホルダー 3">
            <a:extLst>
              <a:ext uri="{FF2B5EF4-FFF2-40B4-BE49-F238E27FC236}">
                <a16:creationId xmlns:a16="http://schemas.microsoft.com/office/drawing/2014/main" id="{DFE0E2C9-58A1-E615-154B-57D85DE54466}"/>
              </a:ext>
            </a:extLst>
          </p:cNvPr>
          <p:cNvSpPr>
            <a:spLocks noGrp="1"/>
          </p:cNvSpPr>
          <p:nvPr>
            <p:ph type="sldNum" sz="quarter" idx="12"/>
          </p:nvPr>
        </p:nvSpPr>
        <p:spPr/>
        <p:txBody>
          <a:bodyPr/>
          <a:lstStyle/>
          <a:p>
            <a:fld id="{89C7EBDD-4667-45BA-9CA7-CF6F054EBD43}" type="slidenum">
              <a:rPr lang="ja-JP" altLang="en-US" smtClean="0"/>
              <a:pPr/>
              <a:t>52</a:t>
            </a:fld>
            <a:endParaRPr lang="ja-JP" altLang="en-US" dirty="0"/>
          </a:p>
        </p:txBody>
      </p:sp>
    </p:spTree>
    <p:extLst>
      <p:ext uri="{BB962C8B-B14F-4D97-AF65-F5344CB8AC3E}">
        <p14:creationId xmlns:p14="http://schemas.microsoft.com/office/powerpoint/2010/main" val="39827103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19E3-83C1-0763-C284-F7544239891B}"/>
            </a:ext>
          </a:extLst>
        </p:cNvPr>
        <p:cNvGrpSpPr/>
        <p:nvPr/>
      </p:nvGrpSpPr>
      <p:grpSpPr>
        <a:xfrm>
          <a:off x="0" y="0"/>
          <a:ext cx="0" cy="0"/>
          <a:chOff x="0" y="0"/>
          <a:chExt cx="0" cy="0"/>
        </a:xfrm>
      </p:grpSpPr>
      <p:pic>
        <p:nvPicPr>
          <p:cNvPr id="42" name="図 41" descr="テキスト&#10;&#10;自動的に生成された説明">
            <a:extLst>
              <a:ext uri="{FF2B5EF4-FFF2-40B4-BE49-F238E27FC236}">
                <a16:creationId xmlns:a16="http://schemas.microsoft.com/office/drawing/2014/main" id="{80E639E5-9FDE-7E7A-1D0D-07357D434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208" y="2160974"/>
            <a:ext cx="5133405" cy="4017447"/>
          </a:xfrm>
          <a:prstGeom prst="rect">
            <a:avLst/>
          </a:prstGeom>
        </p:spPr>
      </p:pic>
      <p:sp>
        <p:nvSpPr>
          <p:cNvPr id="2" name="タイトル 1">
            <a:extLst>
              <a:ext uri="{FF2B5EF4-FFF2-40B4-BE49-F238E27FC236}">
                <a16:creationId xmlns:a16="http://schemas.microsoft.com/office/drawing/2014/main" id="{A73BD71D-F86C-7D99-6208-E3500BCF1EFA}"/>
              </a:ext>
            </a:extLst>
          </p:cNvPr>
          <p:cNvSpPr>
            <a:spLocks noGrp="1"/>
          </p:cNvSpPr>
          <p:nvPr>
            <p:ph type="title"/>
          </p:nvPr>
        </p:nvSpPr>
        <p:spPr/>
        <p:txBody>
          <a:bodyPr/>
          <a:lstStyle/>
          <a:p>
            <a:r>
              <a:rPr kumimoji="1" lang="en-US" altLang="ja-JP">
                <a:latin typeface="メイリオ" panose="020B0604030504040204" pitchFamily="50" charset="-128"/>
                <a:ea typeface="メイリオ" panose="020B0604030504040204" pitchFamily="50" charset="-128"/>
              </a:rPr>
              <a:t>Appendix</a:t>
            </a:r>
            <a:r>
              <a:rPr kumimoji="1" lang="ja-JP" altLang="en-US">
                <a:latin typeface="メイリオ" panose="020B0604030504040204" pitchFamily="50" charset="-128"/>
                <a:ea typeface="メイリオ" panose="020B0604030504040204" pitchFamily="50" charset="-128"/>
              </a:rPr>
              <a:t>：</a:t>
            </a:r>
            <a:r>
              <a:rPr kumimoji="1" lang="en-US" altLang="ja-JP">
                <a:latin typeface="メイリオ" panose="020B0604030504040204" pitchFamily="50" charset="-128"/>
                <a:ea typeface="メイリオ" panose="020B0604030504040204" pitchFamily="50" charset="-128"/>
              </a:rPr>
              <a:t> Whisper</a:t>
            </a:r>
            <a:r>
              <a:rPr kumimoji="1" lang="ja-JP" altLang="en-US">
                <a:latin typeface="メイリオ" panose="020B0604030504040204" pitchFamily="50" charset="-128"/>
                <a:ea typeface="メイリオ" panose="020B0604030504040204" pitchFamily="50" charset="-128"/>
              </a:rPr>
              <a:t>による歌詞表示</a:t>
            </a:r>
          </a:p>
        </p:txBody>
      </p:sp>
      <p:sp>
        <p:nvSpPr>
          <p:cNvPr id="10" name="テキスト ボックス 9">
            <a:extLst>
              <a:ext uri="{FF2B5EF4-FFF2-40B4-BE49-F238E27FC236}">
                <a16:creationId xmlns:a16="http://schemas.microsoft.com/office/drawing/2014/main" id="{1319D5E6-3DCF-0D3A-5751-BAA688164E9D}"/>
              </a:ext>
            </a:extLst>
          </p:cNvPr>
          <p:cNvSpPr txBox="1"/>
          <p:nvPr/>
        </p:nvSpPr>
        <p:spPr>
          <a:xfrm>
            <a:off x="2604908" y="3403553"/>
            <a:ext cx="553998" cy="1397375"/>
          </a:xfrm>
          <a:prstGeom prst="rect">
            <a:avLst/>
          </a:prstGeom>
          <a:solidFill>
            <a:srgbClr val="7BC759"/>
          </a:solidFill>
          <a:ln>
            <a:solidFill>
              <a:srgbClr val="92D050"/>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歌詞修正</a:t>
            </a:r>
          </a:p>
        </p:txBody>
      </p:sp>
      <p:cxnSp>
        <p:nvCxnSpPr>
          <p:cNvPr id="14" name="直線矢印コネクタ 13">
            <a:extLst>
              <a:ext uri="{FF2B5EF4-FFF2-40B4-BE49-F238E27FC236}">
                <a16:creationId xmlns:a16="http://schemas.microsoft.com/office/drawing/2014/main" id="{10670C9C-5FDC-B2F8-49F8-F8BEFEBB6047}"/>
              </a:ext>
            </a:extLst>
          </p:cNvPr>
          <p:cNvCxnSpPr>
            <a:cxnSpLocks/>
          </p:cNvCxnSpPr>
          <p:nvPr/>
        </p:nvCxnSpPr>
        <p:spPr>
          <a:xfrm>
            <a:off x="1753042" y="4102241"/>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テキスト ボックス 19">
            <a:extLst>
              <a:ext uri="{FF2B5EF4-FFF2-40B4-BE49-F238E27FC236}">
                <a16:creationId xmlns:a16="http://schemas.microsoft.com/office/drawing/2014/main" id="{70981CFE-80C4-89A8-32D2-C24A175442FE}"/>
              </a:ext>
            </a:extLst>
          </p:cNvPr>
          <p:cNvSpPr txBox="1"/>
          <p:nvPr/>
        </p:nvSpPr>
        <p:spPr>
          <a:xfrm>
            <a:off x="5799578" y="3230136"/>
            <a:ext cx="553998" cy="1744208"/>
          </a:xfrm>
          <a:prstGeom prst="rect">
            <a:avLst/>
          </a:prstGeom>
          <a:noFill/>
          <a:ln>
            <a:solidFill>
              <a:schemeClr val="tx1"/>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サーバーへ</a:t>
            </a:r>
          </a:p>
        </p:txBody>
      </p:sp>
      <p:grpSp>
        <p:nvGrpSpPr>
          <p:cNvPr id="36" name="グループ化 35">
            <a:extLst>
              <a:ext uri="{FF2B5EF4-FFF2-40B4-BE49-F238E27FC236}">
                <a16:creationId xmlns:a16="http://schemas.microsoft.com/office/drawing/2014/main" id="{E756A59B-2EAA-E4BC-1F61-8DDB06CBFBE7}"/>
              </a:ext>
            </a:extLst>
          </p:cNvPr>
          <p:cNvGrpSpPr/>
          <p:nvPr/>
        </p:nvGrpSpPr>
        <p:grpSpPr>
          <a:xfrm rot="18508279">
            <a:off x="1487201" y="1421748"/>
            <a:ext cx="2310767" cy="2374352"/>
            <a:chOff x="9049525" y="1106399"/>
            <a:chExt cx="1957129" cy="2037318"/>
          </a:xfrm>
        </p:grpSpPr>
        <p:sp>
          <p:nvSpPr>
            <p:cNvPr id="37" name="フリーフォーム: 図形 36">
              <a:extLst>
                <a:ext uri="{FF2B5EF4-FFF2-40B4-BE49-F238E27FC236}">
                  <a16:creationId xmlns:a16="http://schemas.microsoft.com/office/drawing/2014/main" id="{98423D98-76BF-73D0-3D96-6308B728BC1D}"/>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557C4EB7-C02E-3D1C-0D0E-F68F59BCB905}"/>
                </a:ext>
              </a:extLst>
            </p:cNvPr>
            <p:cNvSpPr txBox="1"/>
            <p:nvPr/>
          </p:nvSpPr>
          <p:spPr>
            <a:xfrm rot="3091721">
              <a:off x="9149206" y="1771115"/>
              <a:ext cx="2037318" cy="707886"/>
            </a:xfrm>
            <a:prstGeom prst="rect">
              <a:avLst/>
            </a:prstGeom>
            <a:noFill/>
            <a:ln>
              <a:noFill/>
            </a:ln>
          </p:spPr>
          <p:txBody>
            <a:bodyPr wrap="square" rtlCol="0">
              <a:spAutoFit/>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rPr>
                <a:t>チャンク分割₊</a:t>
              </a:r>
              <a:r>
                <a:rPr kumimoji="1" lang="en-US" altLang="ja-JP" sz="2000" dirty="0">
                  <a:solidFill>
                    <a:schemeClr val="bg1"/>
                  </a:solidFill>
                  <a:latin typeface="メイリオ" panose="020B0604030504040204" pitchFamily="50" charset="-128"/>
                  <a:ea typeface="メイリオ" panose="020B0604030504040204" pitchFamily="50" charset="-128"/>
                </a:rPr>
                <a:t>Whisper</a:t>
              </a:r>
              <a:endParaRPr kumimoji="1" lang="ja-JP" altLang="en-US" sz="2000" dirty="0">
                <a:solidFill>
                  <a:schemeClr val="bg1"/>
                </a:solidFill>
                <a:latin typeface="メイリオ" panose="020B0604030504040204" pitchFamily="50" charset="-128"/>
                <a:ea typeface="メイリオ" panose="020B0604030504040204" pitchFamily="50" charset="-128"/>
              </a:endParaRPr>
            </a:p>
          </p:txBody>
        </p:sp>
      </p:grpSp>
      <p:sp>
        <p:nvSpPr>
          <p:cNvPr id="3" name="テキスト ボックス 2">
            <a:extLst>
              <a:ext uri="{FF2B5EF4-FFF2-40B4-BE49-F238E27FC236}">
                <a16:creationId xmlns:a16="http://schemas.microsoft.com/office/drawing/2014/main" id="{A7185F68-5A7D-3246-0088-C67812B50D25}"/>
              </a:ext>
            </a:extLst>
          </p:cNvPr>
          <p:cNvSpPr txBox="1"/>
          <p:nvPr/>
        </p:nvSpPr>
        <p:spPr>
          <a:xfrm>
            <a:off x="1114246" y="2829085"/>
            <a:ext cx="553998" cy="2546313"/>
          </a:xfrm>
          <a:prstGeom prst="rect">
            <a:avLst/>
          </a:prstGeom>
          <a:solidFill>
            <a:srgbClr val="7BC759"/>
          </a:solidFill>
          <a:ln>
            <a:solidFill>
              <a:srgbClr val="92D050"/>
            </a:solidFill>
          </a:ln>
        </p:spPr>
        <p:txBody>
          <a:bodyPr vert="eaVert" wrap="square" rtlCol="0">
            <a:spAutoFit/>
          </a:bodyPr>
          <a:lstStyle/>
          <a:p>
            <a:r>
              <a:rPr kumimoji="1" lang="ja-JP" altLang="en-US" sz="2400">
                <a:latin typeface="メイリオ" panose="020B0604030504040204" pitchFamily="50" charset="-128"/>
                <a:ea typeface="メイリオ" panose="020B0604030504040204" pitchFamily="50" charset="-128"/>
              </a:rPr>
              <a:t>楽曲データ収集</a:t>
            </a:r>
          </a:p>
        </p:txBody>
      </p:sp>
      <p:sp>
        <p:nvSpPr>
          <p:cNvPr id="30" name="テキスト ボックス 29">
            <a:extLst>
              <a:ext uri="{FF2B5EF4-FFF2-40B4-BE49-F238E27FC236}">
                <a16:creationId xmlns:a16="http://schemas.microsoft.com/office/drawing/2014/main" id="{1817F7B2-BD3B-681F-EB69-6844A56A2E94}"/>
              </a:ext>
            </a:extLst>
          </p:cNvPr>
          <p:cNvSpPr txBox="1"/>
          <p:nvPr/>
        </p:nvSpPr>
        <p:spPr>
          <a:xfrm>
            <a:off x="4145666" y="3259493"/>
            <a:ext cx="553998" cy="1820410"/>
          </a:xfrm>
          <a:prstGeom prst="rect">
            <a:avLst/>
          </a:prstGeom>
          <a:solidFill>
            <a:srgbClr val="7BC759"/>
          </a:solidFill>
          <a:ln>
            <a:solidFill>
              <a:srgbClr val="92D050"/>
            </a:solidFill>
          </a:ln>
        </p:spPr>
        <p:txBody>
          <a:bodyPr vert="eaVert" wrap="square" rtlCol="0">
            <a:spAutoFit/>
          </a:bodyPr>
          <a:lstStyle/>
          <a:p>
            <a:r>
              <a:rPr lang="ja-JP" altLang="en-US" sz="2400">
                <a:latin typeface="メイリオ" panose="020B0604030504040204" pitchFamily="50" charset="-128"/>
                <a:ea typeface="メイリオ" panose="020B0604030504040204" pitchFamily="50" charset="-128"/>
              </a:rPr>
              <a:t>モデル完成</a:t>
            </a:r>
            <a:endParaRPr kumimoji="1" lang="ja-JP" altLang="en-US" sz="2400">
              <a:latin typeface="メイリオ" panose="020B0604030504040204" pitchFamily="50" charset="-128"/>
              <a:ea typeface="メイリオ" panose="020B0604030504040204" pitchFamily="50" charset="-128"/>
            </a:endParaRPr>
          </a:p>
        </p:txBody>
      </p:sp>
      <p:grpSp>
        <p:nvGrpSpPr>
          <p:cNvPr id="32" name="グループ化 31">
            <a:extLst>
              <a:ext uri="{FF2B5EF4-FFF2-40B4-BE49-F238E27FC236}">
                <a16:creationId xmlns:a16="http://schemas.microsoft.com/office/drawing/2014/main" id="{059B3AEC-9217-25DC-4022-9473A7F10AAE}"/>
              </a:ext>
            </a:extLst>
          </p:cNvPr>
          <p:cNvGrpSpPr/>
          <p:nvPr/>
        </p:nvGrpSpPr>
        <p:grpSpPr>
          <a:xfrm rot="18508279">
            <a:off x="3477045" y="1376339"/>
            <a:ext cx="2241844" cy="2344575"/>
            <a:chOff x="9049525" y="1059440"/>
            <a:chExt cx="1957129" cy="2037318"/>
          </a:xfrm>
        </p:grpSpPr>
        <p:sp>
          <p:nvSpPr>
            <p:cNvPr id="33" name="フリーフォーム: 図形 32">
              <a:extLst>
                <a:ext uri="{FF2B5EF4-FFF2-40B4-BE49-F238E27FC236}">
                  <a16:creationId xmlns:a16="http://schemas.microsoft.com/office/drawing/2014/main" id="{0104DA84-0DB5-2EA1-8216-831E33BD5FA3}"/>
                </a:ext>
              </a:extLst>
            </p:cNvPr>
            <p:cNvSpPr/>
            <p:nvPr/>
          </p:nvSpPr>
          <p:spPr>
            <a:xfrm rot="16477659">
              <a:off x="9286909" y="1053611"/>
              <a:ext cx="1482361" cy="1957129"/>
            </a:xfrm>
            <a:custGeom>
              <a:avLst/>
              <a:gdLst>
                <a:gd name="connsiteX0" fmla="*/ 746630 w 1482361"/>
                <a:gd name="connsiteY0" fmla="*/ 0 h 1957129"/>
                <a:gd name="connsiteX1" fmla="*/ 906050 w 1482361"/>
                <a:gd name="connsiteY1" fmla="*/ 492776 h 1957129"/>
                <a:gd name="connsiteX2" fmla="*/ 969103 w 1482361"/>
                <a:gd name="connsiteY2" fmla="*/ 507853 h 1957129"/>
                <a:gd name="connsiteX3" fmla="*/ 1324406 w 1482361"/>
                <a:gd name="connsiteY3" fmla="*/ 763655 h 1957129"/>
                <a:gd name="connsiteX4" fmla="*/ 1198509 w 1482361"/>
                <a:gd name="connsiteY4" fmla="*/ 1806824 h 1957129"/>
                <a:gd name="connsiteX5" fmla="*/ 157954 w 1482361"/>
                <a:gd name="connsiteY5" fmla="*/ 1660890 h 1957129"/>
                <a:gd name="connsiteX6" fmla="*/ 283851 w 1482361"/>
                <a:gd name="connsiteY6" fmla="*/ 617721 h 1957129"/>
                <a:gd name="connsiteX7" fmla="*/ 546808 w 1482361"/>
                <a:gd name="connsiteY7" fmla="*/ 489822 h 1957129"/>
                <a:gd name="connsiteX8" fmla="*/ 590295 w 1482361"/>
                <a:gd name="connsiteY8" fmla="*/ 483237 h 195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2361" h="1957129">
                  <a:moveTo>
                    <a:pt x="746630" y="0"/>
                  </a:moveTo>
                  <a:lnTo>
                    <a:pt x="906050" y="492776"/>
                  </a:lnTo>
                  <a:lnTo>
                    <a:pt x="969103" y="507853"/>
                  </a:lnTo>
                  <a:cubicBezTo>
                    <a:pt x="1104980" y="554372"/>
                    <a:pt x="1229690" y="640519"/>
                    <a:pt x="1324406" y="763655"/>
                  </a:cubicBezTo>
                  <a:cubicBezTo>
                    <a:pt x="1576982" y="1092016"/>
                    <a:pt x="1520616" y="1559059"/>
                    <a:pt x="1198509" y="1806824"/>
                  </a:cubicBezTo>
                  <a:cubicBezTo>
                    <a:pt x="876403" y="2054588"/>
                    <a:pt x="410530" y="1989251"/>
                    <a:pt x="157954" y="1660890"/>
                  </a:cubicBezTo>
                  <a:cubicBezTo>
                    <a:pt x="-94621" y="1332529"/>
                    <a:pt x="-38255" y="865486"/>
                    <a:pt x="283851" y="617721"/>
                  </a:cubicBezTo>
                  <a:cubicBezTo>
                    <a:pt x="364378" y="555780"/>
                    <a:pt x="453890" y="513408"/>
                    <a:pt x="546808" y="489822"/>
                  </a:cubicBezTo>
                  <a:lnTo>
                    <a:pt x="590295" y="483237"/>
                  </a:lnTo>
                  <a:close/>
                </a:path>
              </a:pathLst>
            </a:cu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C8A6906D-E3FC-590F-2FE0-F691C71C34E2}"/>
                </a:ext>
              </a:extLst>
            </p:cNvPr>
            <p:cNvSpPr txBox="1"/>
            <p:nvPr/>
          </p:nvSpPr>
          <p:spPr>
            <a:xfrm rot="3091721">
              <a:off x="9185548" y="1778323"/>
              <a:ext cx="2037318" cy="599552"/>
            </a:xfrm>
            <a:prstGeom prst="rect">
              <a:avLst/>
            </a:prstGeom>
            <a:noFill/>
            <a:ln>
              <a:noFill/>
            </a:ln>
          </p:spPr>
          <p:txBody>
            <a:bodyPr wrap="square" rtlCol="0">
              <a:spAutoFit/>
            </a:bodyPr>
            <a:lstStyle/>
            <a:p>
              <a:pPr algn="ctr"/>
              <a:r>
                <a:rPr kumimoji="1" lang="ja-JP" altLang="en-US" sz="2000" dirty="0">
                  <a:solidFill>
                    <a:schemeClr val="bg1"/>
                  </a:solidFill>
                  <a:latin typeface="メイリオ" panose="020B0604030504040204" pitchFamily="50" charset="-128"/>
                  <a:ea typeface="メイリオ" panose="020B0604030504040204" pitchFamily="50" charset="-128"/>
                </a:rPr>
                <a:t>ファイン</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gn="ctr"/>
              <a:r>
                <a:rPr kumimoji="1" lang="ja-JP" altLang="en-US" sz="2000" dirty="0">
                  <a:solidFill>
                    <a:schemeClr val="bg1"/>
                  </a:solidFill>
                  <a:latin typeface="メイリオ" panose="020B0604030504040204" pitchFamily="50" charset="-128"/>
                  <a:ea typeface="メイリオ" panose="020B0604030504040204" pitchFamily="50" charset="-128"/>
                </a:rPr>
                <a:t>チューニング</a:t>
              </a:r>
            </a:p>
          </p:txBody>
        </p:sp>
      </p:grpSp>
      <p:cxnSp>
        <p:nvCxnSpPr>
          <p:cNvPr id="44" name="直線矢印コネクタ 43">
            <a:extLst>
              <a:ext uri="{FF2B5EF4-FFF2-40B4-BE49-F238E27FC236}">
                <a16:creationId xmlns:a16="http://schemas.microsoft.com/office/drawing/2014/main" id="{0987474A-D988-A7A5-DE4B-0676D60C14F8}"/>
              </a:ext>
            </a:extLst>
          </p:cNvPr>
          <p:cNvCxnSpPr>
            <a:cxnSpLocks/>
          </p:cNvCxnSpPr>
          <p:nvPr/>
        </p:nvCxnSpPr>
        <p:spPr>
          <a:xfrm>
            <a:off x="3293800" y="4130435"/>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直線矢印コネクタ 44">
            <a:extLst>
              <a:ext uri="{FF2B5EF4-FFF2-40B4-BE49-F238E27FC236}">
                <a16:creationId xmlns:a16="http://schemas.microsoft.com/office/drawing/2014/main" id="{32CB7727-DA26-2926-EA33-891A9C517C7A}"/>
              </a:ext>
            </a:extLst>
          </p:cNvPr>
          <p:cNvCxnSpPr>
            <a:cxnSpLocks/>
          </p:cNvCxnSpPr>
          <p:nvPr/>
        </p:nvCxnSpPr>
        <p:spPr>
          <a:xfrm>
            <a:off x="4855471" y="4141790"/>
            <a:ext cx="8159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22907C51-E498-51E1-E342-91A7B897DEE0}"/>
              </a:ext>
            </a:extLst>
          </p:cNvPr>
          <p:cNvSpPr txBox="1"/>
          <p:nvPr/>
        </p:nvSpPr>
        <p:spPr>
          <a:xfrm>
            <a:off x="471387" y="5585841"/>
            <a:ext cx="5624614" cy="707886"/>
          </a:xfrm>
          <a:prstGeom prst="rect">
            <a:avLst/>
          </a:prstGeom>
          <a:noFill/>
        </p:spPr>
        <p:txBody>
          <a:bodyPr wrap="square" rtlCol="0">
            <a:spAutoFit/>
          </a:bodyPr>
          <a:lstStyle/>
          <a:p>
            <a:r>
              <a:rPr kumimoji="1" lang="ja-JP" altLang="en-US" sz="2000" dirty="0">
                <a:latin typeface="メイリオ" panose="020B0604030504040204" pitchFamily="50" charset="-128"/>
                <a:ea typeface="メイリオ" panose="020B0604030504040204" pitchFamily="50" charset="-128"/>
              </a:rPr>
              <a:t>（今回はデータ数の問題で過学習になってしま</a:t>
            </a:r>
            <a:r>
              <a:rPr lang="ja-JP" altLang="en-US" sz="2000" dirty="0">
                <a:latin typeface="メイリオ" panose="020B0604030504040204" pitchFamily="50" charset="-128"/>
                <a:ea typeface="メイリオ" panose="020B0604030504040204" pitchFamily="50" charset="-128"/>
              </a:rPr>
              <a:t>ったため</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rPr>
              <a:t>whisper</a:t>
            </a:r>
            <a:r>
              <a:rPr kumimoji="1" lang="ja-JP" altLang="en-US" sz="2000" dirty="0">
                <a:latin typeface="メイリオ" panose="020B0604030504040204" pitchFamily="50" charset="-128"/>
                <a:ea typeface="メイリオ" panose="020B0604030504040204" pitchFamily="50" charset="-128"/>
              </a:rPr>
              <a:t>モデルそのままを搭載）</a:t>
            </a:r>
          </a:p>
        </p:txBody>
      </p:sp>
      <p:sp>
        <p:nvSpPr>
          <p:cNvPr id="5" name="スライド番号プレースホルダー 4">
            <a:extLst>
              <a:ext uri="{FF2B5EF4-FFF2-40B4-BE49-F238E27FC236}">
                <a16:creationId xmlns:a16="http://schemas.microsoft.com/office/drawing/2014/main" id="{2AB38271-A1DC-0334-B4FB-D622F3CFA45D}"/>
              </a:ext>
            </a:extLst>
          </p:cNvPr>
          <p:cNvSpPr>
            <a:spLocks noGrp="1"/>
          </p:cNvSpPr>
          <p:nvPr>
            <p:ph type="sldNum" sz="quarter" idx="12"/>
          </p:nvPr>
        </p:nvSpPr>
        <p:spPr/>
        <p:txBody>
          <a:bodyPr/>
          <a:lstStyle/>
          <a:p>
            <a:fld id="{89C7EBDD-4667-45BA-9CA7-CF6F054EBD43}" type="slidenum">
              <a:rPr lang="ja-JP" altLang="en-US" smtClean="0"/>
              <a:pPr/>
              <a:t>53</a:t>
            </a:fld>
            <a:endParaRPr lang="ja-JP" altLang="en-US" dirty="0"/>
          </a:p>
        </p:txBody>
      </p:sp>
    </p:spTree>
    <p:extLst>
      <p:ext uri="{BB962C8B-B14F-4D97-AF65-F5344CB8AC3E}">
        <p14:creationId xmlns:p14="http://schemas.microsoft.com/office/powerpoint/2010/main" val="1515606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AE5284-D269-7D60-9320-69C9323587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4AA6B2D-8F14-23CC-B8A2-8C787644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66EE37D-D07E-E2D8-12CC-310860C98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EC649F2-17AA-7EFF-D89F-2C7075BA3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F0979490-B2D3-8326-63D9-D5D0F6D75F44}"/>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a:t>
            </a:r>
            <a:r>
              <a:rPr lang="ja-JP" altLang="en-US" dirty="0"/>
              <a:t>時系列レコメンド</a:t>
            </a:r>
            <a:r>
              <a:rPr kumimoji="1" lang="ja-JP" altLang="en-US" dirty="0">
                <a:latin typeface="メイリオ" panose="020B0604030504040204" pitchFamily="50" charset="-128"/>
                <a:ea typeface="メイリオ" panose="020B0604030504040204" pitchFamily="50" charset="-128"/>
              </a:rPr>
              <a:t>編）</a:t>
            </a:r>
          </a:p>
        </p:txBody>
      </p:sp>
      <p:sp>
        <p:nvSpPr>
          <p:cNvPr id="6" name="コンテンツ プレースホルダー 2">
            <a:extLst>
              <a:ext uri="{FF2B5EF4-FFF2-40B4-BE49-F238E27FC236}">
                <a16:creationId xmlns:a16="http://schemas.microsoft.com/office/drawing/2014/main" id="{222F4CF4-9088-8CAF-BC8C-7001964D92A2}"/>
              </a:ext>
            </a:extLst>
          </p:cNvPr>
          <p:cNvSpPr>
            <a:spLocks noGrp="1"/>
          </p:cNvSpPr>
          <p:nvPr>
            <p:ph idx="1"/>
          </p:nvPr>
        </p:nvSpPr>
        <p:spPr>
          <a:xfrm>
            <a:off x="1285237" y="2496541"/>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他のユーザーとのデータも学習して汎用性を上げる。</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フィードバックや履歴データに強化学習を適用して</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レコメンドの質を上げる。</a:t>
            </a:r>
          </a:p>
        </p:txBody>
      </p:sp>
      <p:sp>
        <p:nvSpPr>
          <p:cNvPr id="3" name="スライド番号プレースホルダー 2">
            <a:extLst>
              <a:ext uri="{FF2B5EF4-FFF2-40B4-BE49-F238E27FC236}">
                <a16:creationId xmlns:a16="http://schemas.microsoft.com/office/drawing/2014/main" id="{93C0CE6D-7A0B-35F9-F08B-72C3779F208D}"/>
              </a:ext>
            </a:extLst>
          </p:cNvPr>
          <p:cNvSpPr>
            <a:spLocks noGrp="1"/>
          </p:cNvSpPr>
          <p:nvPr>
            <p:ph type="sldNum" sz="quarter" idx="12"/>
          </p:nvPr>
        </p:nvSpPr>
        <p:spPr/>
        <p:txBody>
          <a:bodyPr/>
          <a:lstStyle/>
          <a:p>
            <a:fld id="{89C7EBDD-4667-45BA-9CA7-CF6F054EBD43}" type="slidenum">
              <a:rPr lang="ja-JP" altLang="en-US" smtClean="0"/>
              <a:pPr/>
              <a:t>54</a:t>
            </a:fld>
            <a:endParaRPr lang="ja-JP" altLang="en-US" dirty="0"/>
          </a:p>
        </p:txBody>
      </p:sp>
    </p:spTree>
    <p:extLst>
      <p:ext uri="{BB962C8B-B14F-4D97-AF65-F5344CB8AC3E}">
        <p14:creationId xmlns:p14="http://schemas.microsoft.com/office/powerpoint/2010/main" val="1011155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94378E-E55E-0ADB-3D0B-E7D817416C80}"/>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75040098-1ABC-6707-6640-567E351E5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984225DB-97AA-DA3C-EF57-3A080D2E0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D960137F-22B3-62FF-5161-2B1AA7B97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410469F-CD82-7289-9813-8659A12268B2}"/>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 </a:t>
            </a:r>
            <a:r>
              <a:rPr kumimoji="1" lang="ja-JP" altLang="en-US" dirty="0">
                <a:latin typeface="メイリオ" panose="020B0604030504040204" pitchFamily="50" charset="-128"/>
                <a:ea typeface="メイリオ" panose="020B0604030504040204" pitchFamily="50" charset="-128"/>
              </a:rPr>
              <a:t>今後の技術的施策（音声認識編）</a:t>
            </a:r>
          </a:p>
        </p:txBody>
      </p:sp>
      <p:sp>
        <p:nvSpPr>
          <p:cNvPr id="6" name="コンテンツ プレースホルダー 2">
            <a:extLst>
              <a:ext uri="{FF2B5EF4-FFF2-40B4-BE49-F238E27FC236}">
                <a16:creationId xmlns:a16="http://schemas.microsoft.com/office/drawing/2014/main" id="{3DB3B4C0-2125-74E5-25D9-DFDE680C4849}"/>
              </a:ext>
            </a:extLst>
          </p:cNvPr>
          <p:cNvSpPr>
            <a:spLocks noGrp="1"/>
          </p:cNvSpPr>
          <p:nvPr>
            <p:ph idx="1"/>
          </p:nvPr>
        </p:nvSpPr>
        <p:spPr>
          <a:xfrm>
            <a:off x="1285237" y="2199659"/>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歌詞表示について一度読み込んだファイルは保存、</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または表示スピードを上げる。</a:t>
            </a:r>
            <a:endParaRPr lang="en-US" altLang="ja-JP" dirty="0">
              <a:latin typeface="メイリオ" panose="020B0604030504040204" pitchFamily="50" charset="-128"/>
              <a:ea typeface="メイリオ" panose="020B0604030504040204" pitchFamily="50" charset="-128"/>
            </a:endParaRPr>
          </a:p>
          <a:p>
            <a:endParaRPr lang="en-US" altLang="ja-JP" dirty="0"/>
          </a:p>
          <a:p>
            <a:r>
              <a:rPr lang="ja-JP" altLang="en-US" dirty="0">
                <a:latin typeface="メイリオ" panose="020B0604030504040204" pitchFamily="50" charset="-128"/>
                <a:ea typeface="メイリオ" panose="020B0604030504040204" pitchFamily="50" charset="-128"/>
              </a:rPr>
              <a:t>自分の音楽ファイルをハイレゾに近い音質にする機能を搭載。</a:t>
            </a:r>
            <a:endParaRPr lang="en-US" altLang="ja-JP"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拡散モデルなどで音響加工。</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103CA498-46FC-24E1-1F83-1D9A9BB6C3B1}"/>
              </a:ext>
            </a:extLst>
          </p:cNvPr>
          <p:cNvSpPr>
            <a:spLocks noGrp="1"/>
          </p:cNvSpPr>
          <p:nvPr>
            <p:ph type="sldNum" sz="quarter" idx="12"/>
          </p:nvPr>
        </p:nvSpPr>
        <p:spPr/>
        <p:txBody>
          <a:bodyPr/>
          <a:lstStyle/>
          <a:p>
            <a:fld id="{89C7EBDD-4667-45BA-9CA7-CF6F054EBD43}" type="slidenum">
              <a:rPr lang="ja-JP" altLang="en-US" smtClean="0"/>
              <a:pPr/>
              <a:t>55</a:t>
            </a:fld>
            <a:endParaRPr lang="ja-JP" altLang="en-US" dirty="0"/>
          </a:p>
        </p:txBody>
      </p:sp>
    </p:spTree>
    <p:extLst>
      <p:ext uri="{BB962C8B-B14F-4D97-AF65-F5344CB8AC3E}">
        <p14:creationId xmlns:p14="http://schemas.microsoft.com/office/powerpoint/2010/main" val="1558342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9D9E10-498E-BDE9-947C-554B4F654171}"/>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FB4549EF-14F2-C2DD-3802-B628C5126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7DE22206-0398-1558-45F6-3E0C7E92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F47FF953-E295-205B-0EB3-0C1D21E62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CE4B79A8-B291-0D4C-7141-094026ED7B02}"/>
              </a:ext>
            </a:extLst>
          </p:cNvPr>
          <p:cNvSpPr>
            <a:spLocks noGrp="1"/>
          </p:cNvSpPr>
          <p:nvPr>
            <p:ph type="title"/>
          </p:nvPr>
        </p:nvSpPr>
        <p:spPr>
          <a:xfrm>
            <a:off x="829143" y="745485"/>
            <a:ext cx="10636327" cy="1618489"/>
          </a:xfrm>
        </p:spPr>
        <p:txBody>
          <a:bodyPr anchor="ctr">
            <a:normAutofit/>
          </a:bodyPr>
          <a:lstStyle/>
          <a:p>
            <a:r>
              <a:rPr kumimoji="1" lang="en-US" altLang="ja-JP" dirty="0">
                <a:latin typeface="メイリオ" panose="020B0604030504040204" pitchFamily="50" charset="-128"/>
                <a:ea typeface="メイリオ" panose="020B0604030504040204" pitchFamily="50" charset="-128"/>
              </a:rPr>
              <a:t>7.</a:t>
            </a:r>
            <a:r>
              <a:rPr lang="ja-JP" altLang="en-US" dirty="0">
                <a:latin typeface="メイリオ" panose="020B0604030504040204" pitchFamily="50" charset="-128"/>
                <a:ea typeface="メイリオ" panose="020B0604030504040204" pitchFamily="50" charset="-128"/>
              </a:rPr>
              <a:t>他の業界などでの活用</a:t>
            </a:r>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786D9F38-A76F-58B5-BF28-45227F59CD27}"/>
              </a:ext>
            </a:extLst>
          </p:cNvPr>
          <p:cNvSpPr>
            <a:spLocks noGrp="1"/>
          </p:cNvSpPr>
          <p:nvPr>
            <p:ph idx="1"/>
          </p:nvPr>
        </p:nvSpPr>
        <p:spPr>
          <a:xfrm>
            <a:off x="1285237" y="2496541"/>
            <a:ext cx="9724137" cy="2800395"/>
          </a:xfrm>
        </p:spPr>
        <p:txBody>
          <a:bodyPr anchor="t">
            <a:noAutofit/>
          </a:bodyPr>
          <a:lstStyle/>
          <a:p>
            <a:r>
              <a:rPr lang="ja-JP" altLang="en-US" dirty="0">
                <a:latin typeface="メイリオ" panose="020B0604030504040204" pitchFamily="50" charset="-128"/>
                <a:ea typeface="メイリオ" panose="020B0604030504040204" pitchFamily="50" charset="-128"/>
              </a:rPr>
              <a:t>エンタメ業界：映画やゲームのセリフにより当てはまりの良い</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音楽を選定。</a:t>
            </a:r>
          </a:p>
          <a:p>
            <a:r>
              <a:rPr lang="ja-JP" altLang="en-US" dirty="0">
                <a:latin typeface="メイリオ" panose="020B0604030504040204" pitchFamily="50" charset="-128"/>
                <a:ea typeface="メイリオ" panose="020B0604030504040204" pitchFamily="50" charset="-128"/>
              </a:rPr>
              <a:t>語学学習：教え方、教材に対する生徒のレビューを学習。</a:t>
            </a:r>
          </a:p>
          <a:p>
            <a:r>
              <a:rPr lang="ja-JP" altLang="en-US" dirty="0">
                <a:latin typeface="メイリオ" panose="020B0604030504040204" pitchFamily="50" charset="-128"/>
                <a:ea typeface="メイリオ" panose="020B0604030504040204" pitchFamily="50" charset="-128"/>
              </a:rPr>
              <a:t>スポーツ業界：試合、トレーニングでコーチや監督の話した言葉がどれだけ選手や利用者のモチベーションに影響を与えたかを学習。</a:t>
            </a:r>
          </a:p>
          <a:p>
            <a:r>
              <a:rPr lang="ja-JP" altLang="en-US" dirty="0">
                <a:latin typeface="メイリオ" panose="020B0604030504040204" pitchFamily="50" charset="-128"/>
                <a:ea typeface="メイリオ" panose="020B0604030504040204" pitchFamily="50" charset="-128"/>
              </a:rPr>
              <a:t>医療業界：患者の感情、治療に対するレビューを分析、</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心理的サポート。関連する病気を検索。</a:t>
            </a: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4E94CA85-4E41-64F7-144C-2A70E995AFBA}"/>
              </a:ext>
            </a:extLst>
          </p:cNvPr>
          <p:cNvSpPr>
            <a:spLocks noGrp="1"/>
          </p:cNvSpPr>
          <p:nvPr>
            <p:ph type="sldNum" sz="quarter" idx="12"/>
          </p:nvPr>
        </p:nvSpPr>
        <p:spPr/>
        <p:txBody>
          <a:bodyPr/>
          <a:lstStyle/>
          <a:p>
            <a:fld id="{89C7EBDD-4667-45BA-9CA7-CF6F054EBD43}" type="slidenum">
              <a:rPr lang="ja-JP" altLang="en-US" smtClean="0"/>
              <a:pPr/>
              <a:t>56</a:t>
            </a:fld>
            <a:endParaRPr lang="ja-JP" altLang="en-US" dirty="0"/>
          </a:p>
        </p:txBody>
      </p:sp>
    </p:spTree>
    <p:extLst>
      <p:ext uri="{BB962C8B-B14F-4D97-AF65-F5344CB8AC3E}">
        <p14:creationId xmlns:p14="http://schemas.microsoft.com/office/powerpoint/2010/main" val="2740896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F9A98C-8BCF-07F6-9BE3-E503FD754F93}"/>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BCCD18C5-363C-F946-6956-1370BF851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9D9F5EF8-6E5E-A4F4-1B84-F1514B3B9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73C2875-AF5B-D0F8-8B80-CE107D4CE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5024343-567C-AC72-1074-769FFAE8124D}"/>
              </a:ext>
            </a:extLst>
          </p:cNvPr>
          <p:cNvSpPr>
            <a:spLocks noGrp="1"/>
          </p:cNvSpPr>
          <p:nvPr>
            <p:ph type="title"/>
          </p:nvPr>
        </p:nvSpPr>
        <p:spPr>
          <a:xfrm>
            <a:off x="829143" y="745485"/>
            <a:ext cx="10636327" cy="1618489"/>
          </a:xfrm>
        </p:spPr>
        <p:txBody>
          <a:bodyPr anchor="ctr">
            <a:normAutofit/>
          </a:bodyPr>
          <a:lstStyle/>
          <a:p>
            <a:r>
              <a:rPr kumimoji="1" lang="ja-JP" altLang="en-US" dirty="0"/>
              <a:t>著作権について</a:t>
            </a:r>
            <a:endParaRPr kumimoji="1" lang="ja-JP" altLang="en-US" dirty="0">
              <a:latin typeface="メイリオ" panose="020B0604030504040204" pitchFamily="50" charset="-128"/>
              <a:ea typeface="メイリオ" panose="020B0604030504040204" pitchFamily="50" charset="-128"/>
            </a:endParaRPr>
          </a:p>
        </p:txBody>
      </p:sp>
      <p:sp>
        <p:nvSpPr>
          <p:cNvPr id="6" name="コンテンツ プレースホルダー 2">
            <a:extLst>
              <a:ext uri="{FF2B5EF4-FFF2-40B4-BE49-F238E27FC236}">
                <a16:creationId xmlns:a16="http://schemas.microsoft.com/office/drawing/2014/main" id="{DF109F86-63A6-D427-3CC2-EAE577A66F57}"/>
              </a:ext>
            </a:extLst>
          </p:cNvPr>
          <p:cNvSpPr>
            <a:spLocks noGrp="1"/>
          </p:cNvSpPr>
          <p:nvPr>
            <p:ph idx="1"/>
          </p:nvPr>
        </p:nvSpPr>
        <p:spPr>
          <a:xfrm>
            <a:off x="1285237" y="2496541"/>
            <a:ext cx="9724137" cy="2800395"/>
          </a:xfrm>
        </p:spPr>
        <p:txBody>
          <a:bodyPr anchor="t">
            <a:noAutofit/>
          </a:bodyPr>
          <a:lstStyle/>
          <a:p>
            <a:endParaRPr lang="en-US" altLang="ja-JP" dirty="0">
              <a:latin typeface="メイリオ" panose="020B0604030504040204" pitchFamily="50" charset="-128"/>
              <a:ea typeface="メイリオ" panose="020B0604030504040204" pitchFamily="50" charset="-128"/>
            </a:endParaRPr>
          </a:p>
          <a:p>
            <a:r>
              <a:rPr kumimoji="1" lang="ja-JP" altLang="en-US" dirty="0"/>
              <a:t>歌詞は著作物ではあるが、データ解析に使用する分には問題ない（著作権法</a:t>
            </a:r>
            <a:r>
              <a:rPr kumimoji="1" lang="en-US" altLang="ja-JP" dirty="0"/>
              <a:t>30</a:t>
            </a:r>
            <a:r>
              <a:rPr kumimoji="1" lang="ja-JP" altLang="en-US" dirty="0"/>
              <a:t>条の</a:t>
            </a:r>
            <a:r>
              <a:rPr kumimoji="1" lang="en-US" altLang="ja-JP" dirty="0"/>
              <a:t>4</a:t>
            </a:r>
            <a:r>
              <a:rPr kumimoji="1" lang="ja-JP" altLang="en-US" dirty="0"/>
              <a:t>）。</a:t>
            </a:r>
            <a:endParaRPr kumimoji="1" lang="en-US" altLang="ja-JP" dirty="0"/>
          </a:p>
          <a:p>
            <a:pPr marL="0" indent="0">
              <a:buNone/>
            </a:pPr>
            <a:endParaRPr lang="en-US" altLang="ja-JP" dirty="0">
              <a:latin typeface="メイリオ" panose="020B0604030504040204" pitchFamily="50" charset="-128"/>
              <a:ea typeface="メイリオ" panose="020B0604030504040204" pitchFamily="50" charset="-128"/>
            </a:endParaRPr>
          </a:p>
          <a:p>
            <a:r>
              <a:rPr lang="ja-JP" altLang="en-US" dirty="0"/>
              <a:t>今回の場合は感情分類に使用している。</a:t>
            </a:r>
            <a:endParaRPr kumimoji="1" lang="ja-JP" altLang="en-US" dirty="0"/>
          </a:p>
          <a:p>
            <a:pPr marL="0" indent="0">
              <a:buNone/>
            </a:pPr>
            <a:endParaRPr lang="en-US" altLang="ja-JP" dirty="0">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8ABC4254-C0E5-9F09-D922-2E2BCB930168}"/>
              </a:ext>
            </a:extLst>
          </p:cNvPr>
          <p:cNvSpPr>
            <a:spLocks noGrp="1"/>
          </p:cNvSpPr>
          <p:nvPr>
            <p:ph type="sldNum" sz="quarter" idx="12"/>
          </p:nvPr>
        </p:nvSpPr>
        <p:spPr/>
        <p:txBody>
          <a:bodyPr/>
          <a:lstStyle/>
          <a:p>
            <a:fld id="{89C7EBDD-4667-45BA-9CA7-CF6F054EBD43}" type="slidenum">
              <a:rPr lang="ja-JP" altLang="en-US" smtClean="0"/>
              <a:pPr/>
              <a:t>57</a:t>
            </a:fld>
            <a:endParaRPr lang="ja-JP" altLang="en-US" dirty="0"/>
          </a:p>
        </p:txBody>
      </p:sp>
    </p:spTree>
    <p:extLst>
      <p:ext uri="{BB962C8B-B14F-4D97-AF65-F5344CB8AC3E}">
        <p14:creationId xmlns:p14="http://schemas.microsoft.com/office/powerpoint/2010/main" val="454045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97E116-8E15-E5EC-5B81-A256EADB7BFA}"/>
              </a:ext>
            </a:extLst>
          </p:cNvPr>
          <p:cNvSpPr>
            <a:spLocks noGrp="1"/>
          </p:cNvSpPr>
          <p:nvPr>
            <p:ph type="title"/>
          </p:nvPr>
        </p:nvSpPr>
        <p:spPr/>
        <p:txBody>
          <a:bodyPr/>
          <a:lstStyle/>
          <a:p>
            <a:r>
              <a:rPr lang="ja-JP" altLang="en-US">
                <a:latin typeface="メイリオ" panose="020B0604030504040204" pitchFamily="50" charset="-128"/>
                <a:ea typeface="メイリオ" panose="020B0604030504040204" pitchFamily="50" charset="-128"/>
              </a:rPr>
              <a:t>使用した学習済みモデル、</a:t>
            </a:r>
            <a:r>
              <a:rPr kumimoji="1" lang="ja-JP" altLang="en-US">
                <a:latin typeface="メイリオ" panose="020B0604030504040204" pitchFamily="50" charset="-128"/>
                <a:ea typeface="メイリオ" panose="020B0604030504040204" pitchFamily="50" charset="-128"/>
              </a:rPr>
              <a:t>データセット</a:t>
            </a:r>
            <a:endParaRPr kumimoji="1" lang="ja-JP" altLang="en-US"/>
          </a:p>
        </p:txBody>
      </p:sp>
      <p:sp>
        <p:nvSpPr>
          <p:cNvPr id="3" name="コンテンツ プレースホルダー 2">
            <a:extLst>
              <a:ext uri="{FF2B5EF4-FFF2-40B4-BE49-F238E27FC236}">
                <a16:creationId xmlns:a16="http://schemas.microsoft.com/office/drawing/2014/main" id="{3ABE5ECF-992C-9DDD-1899-1363C4477F6B}"/>
              </a:ext>
            </a:extLst>
          </p:cNvPr>
          <p:cNvSpPr>
            <a:spLocks noGrp="1"/>
          </p:cNvSpPr>
          <p:nvPr>
            <p:ph idx="1"/>
          </p:nvPr>
        </p:nvSpPr>
        <p:spPr>
          <a:xfrm>
            <a:off x="838200" y="1527674"/>
            <a:ext cx="10515600" cy="4530725"/>
          </a:xfrm>
        </p:spPr>
        <p:txBody>
          <a:bodyPr>
            <a:noAutofit/>
          </a:bodyPr>
          <a:lstStyle/>
          <a:p>
            <a:r>
              <a:rPr kumimoji="1" lang="ja-JP" altLang="en-US" sz="2000" dirty="0">
                <a:latin typeface="メイリオ" panose="020B0604030504040204" pitchFamily="50" charset="-128"/>
                <a:ea typeface="メイリオ" panose="020B0604030504040204" pitchFamily="50" charset="-128"/>
              </a:rPr>
              <a:t>データセット</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err="1">
                <a:latin typeface="メイリオ" panose="020B0604030504040204" pitchFamily="50" charset="-128"/>
                <a:ea typeface="メイリオ" panose="020B0604030504040204" pitchFamily="50" charset="-128"/>
              </a:rPr>
              <a:t>Jsnli</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hlinkClick r:id="rId3"/>
              </a:rPr>
              <a:t>https://huggingface.co/datasets/llm-book/jsnli</a:t>
            </a:r>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JSTS</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a:latin typeface="メイリオ" panose="020B0604030504040204" pitchFamily="50" charset="-128"/>
                <a:ea typeface="メイリオ" panose="020B0604030504040204" pitchFamily="50" charset="-128"/>
                <a:hlinkClick r:id="rId4"/>
              </a:rPr>
              <a:t>https://huggingface.co/datasets/llm-book/JGLUE</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pPr lvl="1"/>
            <a:r>
              <a:rPr lang="en-US" altLang="ja-JP" sz="2000" dirty="0" err="1">
                <a:latin typeface="メイリオ" panose="020B0604030504040204" pitchFamily="50" charset="-128"/>
                <a:ea typeface="メイリオ" panose="020B0604030504040204" pitchFamily="50" charset="-128"/>
              </a:rPr>
              <a:t>Wrime</a:t>
            </a:r>
            <a:r>
              <a:rPr lang="ja-JP" altLang="en-US" sz="2000" dirty="0">
                <a:latin typeface="メイリオ" panose="020B0604030504040204" pitchFamily="50" charset="-128"/>
                <a:ea typeface="メイリオ" panose="020B0604030504040204" pitchFamily="50" charset="-128"/>
              </a:rPr>
              <a:t>（感情分析）：</a:t>
            </a:r>
            <a:r>
              <a:rPr lang="en-US" altLang="ja-JP" sz="2000" dirty="0">
                <a:latin typeface="メイリオ" panose="020B0604030504040204" pitchFamily="50" charset="-128"/>
                <a:ea typeface="メイリオ" panose="020B0604030504040204" pitchFamily="50" charset="-128"/>
                <a:hlinkClick r:id="rId5"/>
              </a:rPr>
              <a:t>https://github.com/ids-cv/wrime</a:t>
            </a:r>
            <a:endParaRPr lang="en-US" altLang="ja-JP" sz="2000" dirty="0">
              <a:latin typeface="メイリオ" panose="020B0604030504040204" pitchFamily="50" charset="-128"/>
              <a:ea typeface="メイリオ" panose="020B0604030504040204" pitchFamily="50" charset="-128"/>
            </a:endParaRPr>
          </a:p>
          <a:p>
            <a:pPr lvl="1"/>
            <a:r>
              <a:rPr lang="en-US" altLang="ja-JP" sz="2000" dirty="0" err="1">
                <a:latin typeface="メイリオ" panose="020B0604030504040204" pitchFamily="50" charset="-128"/>
                <a:ea typeface="メイリオ" panose="020B0604030504040204" pitchFamily="50" charset="-128"/>
              </a:rPr>
              <a:t>SpotifyAPI</a:t>
            </a:r>
            <a:r>
              <a:rPr lang="ja-JP" altLang="en-US" sz="2000" dirty="0">
                <a:latin typeface="メイリオ" panose="020B0604030504040204" pitchFamily="50" charset="-128"/>
                <a:ea typeface="メイリオ" panose="020B0604030504040204" pitchFamily="50" charset="-128"/>
              </a:rPr>
              <a:t>（感情分析）： </a:t>
            </a:r>
            <a:r>
              <a:rPr kumimoji="1" lang="en-US" altLang="ja-JP" sz="2000" dirty="0">
                <a:latin typeface="メイリオ" panose="020B0604030504040204" pitchFamily="50" charset="-128"/>
                <a:ea typeface="メイリオ" panose="020B0604030504040204" pitchFamily="50" charset="-128"/>
                <a:hlinkClick r:id="rId6"/>
              </a:rPr>
              <a:t>https://developer.spotify.com/documentation/web-api</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r>
              <a:rPr lang="ja-JP" altLang="en-US" sz="2000" dirty="0">
                <a:latin typeface="メイリオ" panose="020B0604030504040204" pitchFamily="50" charset="-128"/>
                <a:ea typeface="メイリオ" panose="020B0604030504040204" pitchFamily="50" charset="-128"/>
              </a:rPr>
              <a:t>学習済みモデル</a:t>
            </a:r>
            <a:endParaRPr lang="en-US" altLang="ja-JP" sz="2000" dirty="0">
              <a:latin typeface="メイリオ" panose="020B0604030504040204" pitchFamily="50" charset="-128"/>
              <a:ea typeface="メイリオ" panose="020B0604030504040204" pitchFamily="50" charset="-128"/>
            </a:endParaRPr>
          </a:p>
          <a:p>
            <a:pPr lvl="1"/>
            <a:r>
              <a:rPr kumimoji="1" lang="en-US" altLang="ja-JP" sz="2000" dirty="0" err="1">
                <a:latin typeface="メイリオ" panose="020B0604030504040204" pitchFamily="50" charset="-128"/>
                <a:ea typeface="メイリオ" panose="020B0604030504040204" pitchFamily="50" charset="-128"/>
              </a:rPr>
              <a:t>tohoku-nlp</a:t>
            </a:r>
            <a:r>
              <a:rPr kumimoji="1" lang="en-US" altLang="ja-JP" sz="2000" dirty="0">
                <a:latin typeface="メイリオ" panose="020B0604030504040204" pitchFamily="50" charset="-128"/>
                <a:ea typeface="メイリオ" panose="020B0604030504040204" pitchFamily="50" charset="-128"/>
              </a:rPr>
              <a:t>/bert-base-japanese-v3 </a:t>
            </a:r>
            <a:r>
              <a:rPr kumimoji="1" lang="ja-JP" altLang="en-US" sz="2000" dirty="0">
                <a:latin typeface="メイリオ" panose="020B0604030504040204" pitchFamily="50" charset="-128"/>
                <a:ea typeface="メイリオ" panose="020B0604030504040204" pitchFamily="50" charset="-128"/>
              </a:rPr>
              <a:t>（</a:t>
            </a:r>
            <a:r>
              <a:rPr kumimoji="1" lang="en-US" altLang="ja-JP" sz="2000" dirty="0" err="1">
                <a:latin typeface="メイリオ" panose="020B0604030504040204" pitchFamily="50" charset="-128"/>
                <a:ea typeface="メイリオ" panose="020B0604030504040204" pitchFamily="50" charset="-128"/>
              </a:rPr>
              <a:t>SimCSE</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感情分析）：</a:t>
            </a:r>
            <a:r>
              <a:rPr kumimoji="1" lang="en-US" altLang="ja-JP" sz="2000" dirty="0">
                <a:latin typeface="メイリオ" panose="020B0604030504040204" pitchFamily="50" charset="-128"/>
                <a:ea typeface="メイリオ" panose="020B0604030504040204" pitchFamily="50" charset="-128"/>
                <a:hlinkClick r:id="rId7"/>
              </a:rPr>
              <a:t>https://huggingface.co/tohoku-nlp/bert-base-japanese-v3</a:t>
            </a:r>
            <a:endParaRPr kumimoji="1"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pPr lvl="1"/>
            <a:r>
              <a:rPr kumimoji="1" lang="en-US" altLang="ja-JP" sz="2000" dirty="0">
                <a:latin typeface="メイリオ" panose="020B0604030504040204" pitchFamily="50" charset="-128"/>
                <a:ea typeface="メイリオ" panose="020B0604030504040204" pitchFamily="50" charset="-128"/>
              </a:rPr>
              <a:t>whisper-small(</a:t>
            </a:r>
            <a:r>
              <a:rPr kumimoji="1" lang="ja-JP" altLang="en-US" sz="2000" dirty="0">
                <a:latin typeface="メイリオ" panose="020B0604030504040204" pitchFamily="50" charset="-128"/>
                <a:ea typeface="メイリオ" panose="020B0604030504040204" pitchFamily="50" charset="-128"/>
              </a:rPr>
              <a:t>歌詞表示</a:t>
            </a:r>
            <a:r>
              <a:rPr kumimoji="1" lang="en-US" altLang="ja-JP" sz="2000" dirty="0">
                <a:latin typeface="メイリオ" panose="020B0604030504040204" pitchFamily="50" charset="-128"/>
                <a:ea typeface="メイリオ" panose="020B0604030504040204" pitchFamily="50" charset="-128"/>
              </a:rPr>
              <a:t>)</a:t>
            </a:r>
            <a:r>
              <a:rPr kumimoji="1" lang="ja-JP" altLang="en-US" sz="2000" dirty="0">
                <a:latin typeface="メイリオ" panose="020B0604030504040204" pitchFamily="50" charset="-128"/>
                <a:ea typeface="メイリオ" panose="020B0604030504040204" pitchFamily="50" charset="-128"/>
              </a:rPr>
              <a:t>：</a:t>
            </a:r>
            <a:endParaRPr kumimoji="1" lang="en-US" altLang="ja-JP" sz="2000" dirty="0">
              <a:latin typeface="メイリオ" panose="020B0604030504040204" pitchFamily="50" charset="-128"/>
              <a:ea typeface="メイリオ" panose="020B0604030504040204" pitchFamily="50" charset="-128"/>
            </a:endParaRPr>
          </a:p>
          <a:p>
            <a:pPr marL="457200" lvl="1" indent="0">
              <a:buNone/>
            </a:pPr>
            <a:r>
              <a:rPr kumimoji="1" lang="ja-JP" altLang="en-US" sz="2000" dirty="0">
                <a:latin typeface="メイリオ" panose="020B0604030504040204" pitchFamily="50" charset="-128"/>
                <a:ea typeface="メイリオ" panose="020B0604030504040204" pitchFamily="50" charset="-128"/>
              </a:rPr>
              <a:t>　</a:t>
            </a:r>
            <a:r>
              <a:rPr kumimoji="1" lang="en-US" altLang="ja-JP" sz="2000" dirty="0">
                <a:latin typeface="メイリオ" panose="020B0604030504040204" pitchFamily="50" charset="-128"/>
                <a:ea typeface="メイリオ" panose="020B0604030504040204" pitchFamily="50" charset="-128"/>
              </a:rPr>
              <a:t>https://huggingface.co/openai/whisper-small</a:t>
            </a:r>
          </a:p>
          <a:p>
            <a:pPr lvl="1"/>
            <a:endParaRPr lang="en-US" altLang="ja-JP" sz="2000" dirty="0">
              <a:latin typeface="メイリオ" panose="020B0604030504040204" pitchFamily="50" charset="-128"/>
              <a:ea typeface="メイリオ" panose="020B0604030504040204" pitchFamily="50" charset="-128"/>
            </a:endParaRPr>
          </a:p>
          <a:p>
            <a:pPr lvl="1"/>
            <a:endParaRPr kumimoji="1" lang="en-US" altLang="ja-JP" sz="2000" dirty="0">
              <a:latin typeface="メイリオ" panose="020B0604030504040204" pitchFamily="50" charset="-128"/>
              <a:ea typeface="メイリオ" panose="020B0604030504040204" pitchFamily="50" charset="-128"/>
            </a:endParaRPr>
          </a:p>
          <a:p>
            <a:endParaRPr kumimoji="1" lang="ja-JP" altLang="en-US" sz="2000" dirty="0"/>
          </a:p>
        </p:txBody>
      </p:sp>
      <p:sp>
        <p:nvSpPr>
          <p:cNvPr id="4" name="スライド番号プレースホルダー 3">
            <a:extLst>
              <a:ext uri="{FF2B5EF4-FFF2-40B4-BE49-F238E27FC236}">
                <a16:creationId xmlns:a16="http://schemas.microsoft.com/office/drawing/2014/main" id="{58A6B82F-CA0C-840E-5AE5-B1FD4651D74D}"/>
              </a:ext>
            </a:extLst>
          </p:cNvPr>
          <p:cNvSpPr>
            <a:spLocks noGrp="1"/>
          </p:cNvSpPr>
          <p:nvPr>
            <p:ph type="sldNum" sz="quarter" idx="12"/>
          </p:nvPr>
        </p:nvSpPr>
        <p:spPr/>
        <p:txBody>
          <a:bodyPr/>
          <a:lstStyle/>
          <a:p>
            <a:fld id="{89C7EBDD-4667-45BA-9CA7-CF6F054EBD43}" type="slidenum">
              <a:rPr lang="ja-JP" altLang="en-US" smtClean="0"/>
              <a:pPr/>
              <a:t>58</a:t>
            </a:fld>
            <a:endParaRPr lang="ja-JP" altLang="en-US" dirty="0"/>
          </a:p>
        </p:txBody>
      </p:sp>
    </p:spTree>
    <p:extLst>
      <p:ext uri="{BB962C8B-B14F-4D97-AF65-F5344CB8AC3E}">
        <p14:creationId xmlns:p14="http://schemas.microsoft.com/office/powerpoint/2010/main" val="229096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9802B-995A-21F9-FF8D-1F3D00D0414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15DCD5E-86D4-72E2-1A89-20025F168321}"/>
              </a:ext>
            </a:extLst>
          </p:cNvPr>
          <p:cNvSpPr>
            <a:spLocks noGrp="1"/>
          </p:cNvSpPr>
          <p:nvPr>
            <p:ph type="title"/>
          </p:nvPr>
        </p:nvSpPr>
        <p:spPr>
          <a:xfrm>
            <a:off x="429853" y="234057"/>
            <a:ext cx="11275829" cy="685342"/>
          </a:xfrm>
        </p:spPr>
        <p:txBody>
          <a:bodyPr>
            <a:noAutofit/>
          </a:bodyPr>
          <a:lstStyle/>
          <a:p>
            <a:r>
              <a:rPr lang="en-US" altLang="ja-JP" sz="2800" dirty="0">
                <a:latin typeface="メイリオ" panose="020B0604030504040204" pitchFamily="50" charset="-128"/>
                <a:ea typeface="メイリオ" panose="020B0604030504040204" pitchFamily="50" charset="-128"/>
              </a:rPr>
              <a:t>1.</a:t>
            </a:r>
            <a:r>
              <a:rPr lang="ja-JP" altLang="en-US" sz="2800" dirty="0">
                <a:latin typeface="メイリオ" panose="020B0604030504040204" pitchFamily="50" charset="-128"/>
                <a:ea typeface="メイリオ" panose="020B0604030504040204" pitchFamily="50" charset="-128"/>
              </a:rPr>
              <a:t> </a:t>
            </a:r>
            <a:r>
              <a:rPr kumimoji="1" lang="ja-JP" altLang="en-US" sz="2800" dirty="0">
                <a:latin typeface="メイリオ" panose="020B0604030504040204" pitchFamily="50" charset="-128"/>
                <a:ea typeface="メイリオ" panose="020B0604030504040204" pitchFamily="50" charset="-128"/>
              </a:rPr>
              <a:t>楽曲検索システム</a:t>
            </a:r>
            <a:r>
              <a:rPr kumimoji="1" lang="en-US" altLang="ja-JP" sz="2800" dirty="0">
                <a:latin typeface="メイリオ" panose="020B0604030504040204" pitchFamily="50" charset="-128"/>
                <a:ea typeface="メイリオ" panose="020B0604030504040204" pitchFamily="50" charset="-128"/>
              </a:rPr>
              <a:t>『</a:t>
            </a:r>
            <a:r>
              <a:rPr lang="ja-JP" altLang="en-US" sz="2800" dirty="0">
                <a:latin typeface="メイリオ" panose="020B0604030504040204" pitchFamily="50" charset="-128"/>
                <a:ea typeface="メイリオ" panose="020B0604030504040204" pitchFamily="50" charset="-128"/>
              </a:rPr>
              <a:t>音楽の隠れ家</a:t>
            </a:r>
            <a:r>
              <a:rPr lang="en-US" altLang="ja-JP" sz="2800" dirty="0">
                <a:latin typeface="メイリオ" panose="020B0604030504040204" pitchFamily="50" charset="-128"/>
                <a:ea typeface="メイリオ" panose="020B0604030504040204" pitchFamily="50" charset="-128"/>
              </a:rPr>
              <a:t>』 (3)</a:t>
            </a:r>
            <a:endParaRPr kumimoji="1" lang="ja-JP" altLang="en-US" sz="2800" dirty="0">
              <a:latin typeface="メイリオ" panose="020B0604030504040204" pitchFamily="50" charset="-128"/>
              <a:ea typeface="メイリオ" panose="020B0604030504040204" pitchFamily="50" charset="-128"/>
            </a:endParaRPr>
          </a:p>
        </p:txBody>
      </p:sp>
      <p:graphicFrame>
        <p:nvGraphicFramePr>
          <p:cNvPr id="17" name="表 17">
            <a:extLst>
              <a:ext uri="{FF2B5EF4-FFF2-40B4-BE49-F238E27FC236}">
                <a16:creationId xmlns:a16="http://schemas.microsoft.com/office/drawing/2014/main" id="{48ED45E6-FC5B-F86A-F5F0-CBB69E1C3536}"/>
              </a:ext>
            </a:extLst>
          </p:cNvPr>
          <p:cNvGraphicFramePr>
            <a:graphicFrameLocks noGrp="1"/>
          </p:cNvGraphicFramePr>
          <p:nvPr>
            <p:extLst>
              <p:ext uri="{D42A27DB-BD31-4B8C-83A1-F6EECF244321}">
                <p14:modId xmlns:p14="http://schemas.microsoft.com/office/powerpoint/2010/main" val="2839234932"/>
              </p:ext>
            </p:extLst>
          </p:nvPr>
        </p:nvGraphicFramePr>
        <p:xfrm>
          <a:off x="1095555" y="1224951"/>
          <a:ext cx="9937630" cy="5190481"/>
        </p:xfrm>
        <a:graphic>
          <a:graphicData uri="http://schemas.openxmlformats.org/drawingml/2006/table">
            <a:tbl>
              <a:tblPr firstRow="1" bandRow="1">
                <a:tableStyleId>{5C22544A-7EE6-4342-B048-85BDC9FD1C3A}</a:tableStyleId>
              </a:tblPr>
              <a:tblGrid>
                <a:gridCol w="4968815">
                  <a:extLst>
                    <a:ext uri="{9D8B030D-6E8A-4147-A177-3AD203B41FA5}">
                      <a16:colId xmlns:a16="http://schemas.microsoft.com/office/drawing/2014/main" val="3112758082"/>
                    </a:ext>
                  </a:extLst>
                </a:gridCol>
                <a:gridCol w="4968815">
                  <a:extLst>
                    <a:ext uri="{9D8B030D-6E8A-4147-A177-3AD203B41FA5}">
                      <a16:colId xmlns:a16="http://schemas.microsoft.com/office/drawing/2014/main" val="4082108189"/>
                    </a:ext>
                  </a:extLst>
                </a:gridCol>
              </a:tblGrid>
              <a:tr h="930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000" dirty="0">
                          <a:latin typeface="メイリオ" panose="020B0604030504040204" pitchFamily="50" charset="-128"/>
                          <a:ea typeface="メイリオ" panose="020B0604030504040204" pitchFamily="50" charset="-128"/>
                        </a:rPr>
                        <a:t>各ページの</a:t>
                      </a:r>
                      <a:r>
                        <a:rPr lang="ja-JP" altLang="en-US" sz="2000" i="0" dirty="0">
                          <a:latin typeface="メイリオ" panose="020B0604030504040204" pitchFamily="50" charset="-128"/>
                          <a:ea typeface="メイリオ" panose="020B0604030504040204" pitchFamily="50" charset="-128"/>
                        </a:rPr>
                        <a:t>曲名</a:t>
                      </a:r>
                      <a:r>
                        <a:rPr lang="ja-JP" altLang="en-US" sz="2000" dirty="0">
                          <a:latin typeface="メイリオ" panose="020B0604030504040204" pitchFamily="50" charset="-128"/>
                          <a:ea typeface="メイリオ" panose="020B0604030504040204" pitchFamily="50" charset="-128"/>
                        </a:rPr>
                        <a:t>リンクをクリック</a:t>
                      </a:r>
                      <a:endParaRPr kumimoji="1" lang="en-US" altLang="ja-JP" sz="20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メイリオ" panose="020B0604030504040204" pitchFamily="50" charset="-128"/>
                          <a:ea typeface="メイリオ" panose="020B0604030504040204" pitchFamily="50" charset="-128"/>
                        </a:rPr>
                        <a:t>歌詞の類似度で検索</a:t>
                      </a:r>
                      <a:endParaRPr kumimoji="1" lang="en-US" altLang="ja-JP" sz="1800" b="0" dirty="0">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dirty="0" err="1">
                          <a:latin typeface="メイリオ" panose="020B0604030504040204" pitchFamily="50" charset="-128"/>
                          <a:ea typeface="メイリオ" panose="020B0604030504040204" pitchFamily="50" charset="-128"/>
                        </a:rPr>
                        <a:t>SimCSE</a:t>
                      </a:r>
                      <a:r>
                        <a:rPr kumimoji="1" lang="ja-JP" altLang="en-US" sz="1800" b="0" dirty="0">
                          <a:latin typeface="メイリオ" panose="020B0604030504040204" pitchFamily="50" charset="-128"/>
                          <a:ea typeface="メイリオ" panose="020B0604030504040204" pitchFamily="50" charset="-128"/>
                        </a:rPr>
                        <a:t>モデルから</a:t>
                      </a:r>
                      <a:r>
                        <a:rPr kumimoji="1" lang="en-US" altLang="ja-JP" sz="1800" b="0" dirty="0">
                          <a:latin typeface="メイリオ" panose="020B0604030504040204" pitchFamily="50" charset="-128"/>
                          <a:ea typeface="メイリオ" panose="020B0604030504040204" pitchFamily="50" charset="-128"/>
                        </a:rPr>
                        <a:t>FAISS</a:t>
                      </a:r>
                      <a:r>
                        <a:rPr kumimoji="1" lang="ja-JP" altLang="en-US" sz="1800" b="0" dirty="0">
                          <a:latin typeface="メイリオ" panose="020B0604030504040204" pitchFamily="50" charset="-128"/>
                          <a:ea typeface="メイリオ" panose="020B0604030504040204" pitchFamily="50" charset="-128"/>
                        </a:rPr>
                        <a:t>による演算</a:t>
                      </a:r>
                    </a:p>
                  </a:txBody>
                  <a:tcPr/>
                </a:tc>
                <a:tc>
                  <a:txBody>
                    <a:bodyPr/>
                    <a:lstStyle/>
                    <a:p>
                      <a:r>
                        <a:rPr kumimoji="1" lang="ja-JP" altLang="en-US" sz="2000" b="1">
                          <a:latin typeface="メイリオ" panose="020B0604030504040204" pitchFamily="50" charset="-128"/>
                          <a:ea typeface="メイリオ" panose="020B0604030504040204" pitchFamily="50" charset="-128"/>
                        </a:rPr>
                        <a:t>類似性の高い曲が表示される</a:t>
                      </a:r>
                      <a:endParaRPr kumimoji="1" lang="ja-JP" altLang="en-US" sz="2000" b="1" dirty="0">
                        <a:latin typeface="メイリオ" panose="020B0604030504040204" pitchFamily="50" charset="-128"/>
                        <a:ea typeface="メイリオ" panose="020B0604030504040204" pitchFamily="50" charset="-128"/>
                      </a:endParaRPr>
                    </a:p>
                  </a:txBody>
                  <a:tcPr/>
                </a:tc>
                <a:extLst>
                  <a:ext uri="{0D108BD9-81ED-4DB2-BD59-A6C34878D82A}">
                    <a16:rowId xmlns:a16="http://schemas.microsoft.com/office/drawing/2014/main" val="1322040093"/>
                  </a:ext>
                </a:extLst>
              </a:tr>
              <a:tr h="4245601">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937537167"/>
                  </a:ext>
                </a:extLst>
              </a:tr>
            </a:tbl>
          </a:graphicData>
        </a:graphic>
      </p:graphicFrame>
      <p:sp>
        <p:nvSpPr>
          <p:cNvPr id="18" name="二等辺三角形 17">
            <a:extLst>
              <a:ext uri="{FF2B5EF4-FFF2-40B4-BE49-F238E27FC236}">
                <a16:creationId xmlns:a16="http://schemas.microsoft.com/office/drawing/2014/main" id="{FD8BAF84-A62D-3E7B-2F43-E3BF7668674A}"/>
              </a:ext>
            </a:extLst>
          </p:cNvPr>
          <p:cNvSpPr/>
          <p:nvPr/>
        </p:nvSpPr>
        <p:spPr>
          <a:xfrm rot="5400000">
            <a:off x="5857336" y="3709358"/>
            <a:ext cx="462026" cy="3709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63E38A68-B352-4BBE-ED43-CE4F31489030}"/>
              </a:ext>
            </a:extLst>
          </p:cNvPr>
          <p:cNvSpPr>
            <a:spLocks noGrp="1"/>
          </p:cNvSpPr>
          <p:nvPr>
            <p:ph type="sldNum" sz="quarter" idx="12"/>
          </p:nvPr>
        </p:nvSpPr>
        <p:spPr/>
        <p:txBody>
          <a:bodyPr/>
          <a:lstStyle/>
          <a:p>
            <a:fld id="{89C7EBDD-4667-45BA-9CA7-CF6F054EBD43}" type="slidenum">
              <a:rPr lang="ja-JP" altLang="en-US" smtClean="0"/>
              <a:pPr/>
              <a:t>6</a:t>
            </a:fld>
            <a:endParaRPr lang="ja-JP" altLang="en-US" dirty="0"/>
          </a:p>
        </p:txBody>
      </p:sp>
      <p:pic>
        <p:nvPicPr>
          <p:cNvPr id="8" name="図 7"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C930ED68-2B11-5F69-B354-7452138FE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094" y="2316450"/>
            <a:ext cx="3496041" cy="3887124"/>
          </a:xfrm>
          <a:prstGeom prst="rect">
            <a:avLst/>
          </a:prstGeom>
        </p:spPr>
      </p:pic>
      <p:pic>
        <p:nvPicPr>
          <p:cNvPr id="5" name="図 4" descr="グラフィカル ユーザー インターフェイス, テキスト, アプリケーション&#10;&#10;AI によって生成されたコンテンツは間違っている可能性があります。">
            <a:extLst>
              <a:ext uri="{FF2B5EF4-FFF2-40B4-BE49-F238E27FC236}">
                <a16:creationId xmlns:a16="http://schemas.microsoft.com/office/drawing/2014/main" id="{C1F9377A-CEA9-D009-3AC8-C5EC34E65F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9565" y="2316450"/>
            <a:ext cx="3079307" cy="3931030"/>
          </a:xfrm>
          <a:prstGeom prst="rect">
            <a:avLst/>
          </a:prstGeom>
        </p:spPr>
      </p:pic>
      <p:sp>
        <p:nvSpPr>
          <p:cNvPr id="3" name="正方形/長方形 2">
            <a:extLst>
              <a:ext uri="{FF2B5EF4-FFF2-40B4-BE49-F238E27FC236}">
                <a16:creationId xmlns:a16="http://schemas.microsoft.com/office/drawing/2014/main" id="{09403ABC-D156-9908-28F9-BDD67C507ED4}"/>
              </a:ext>
            </a:extLst>
          </p:cNvPr>
          <p:cNvSpPr/>
          <p:nvPr/>
        </p:nvSpPr>
        <p:spPr>
          <a:xfrm>
            <a:off x="2151257" y="3347838"/>
            <a:ext cx="2615952" cy="315975"/>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4" name="正方形/長方形 3">
            <a:extLst>
              <a:ext uri="{FF2B5EF4-FFF2-40B4-BE49-F238E27FC236}">
                <a16:creationId xmlns:a16="http://schemas.microsoft.com/office/drawing/2014/main" id="{7395CBB7-F087-B627-7DA3-9F8975DF6D56}"/>
              </a:ext>
            </a:extLst>
          </p:cNvPr>
          <p:cNvSpPr/>
          <p:nvPr/>
        </p:nvSpPr>
        <p:spPr>
          <a:xfrm>
            <a:off x="2586441" y="4330974"/>
            <a:ext cx="1780076" cy="311169"/>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
        <p:nvSpPr>
          <p:cNvPr id="6" name="正方形/長方形 5">
            <a:extLst>
              <a:ext uri="{FF2B5EF4-FFF2-40B4-BE49-F238E27FC236}">
                <a16:creationId xmlns:a16="http://schemas.microsoft.com/office/drawing/2014/main" id="{1CF187C6-AD30-4B5E-ED37-5F728300963F}"/>
              </a:ext>
            </a:extLst>
          </p:cNvPr>
          <p:cNvSpPr/>
          <p:nvPr/>
        </p:nvSpPr>
        <p:spPr>
          <a:xfrm>
            <a:off x="2837414" y="5321881"/>
            <a:ext cx="1323608" cy="311168"/>
          </a:xfrm>
          <a:prstGeom prst="rect">
            <a:avLst/>
          </a:prstGeom>
          <a:noFill/>
          <a:ln w="539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110004020202020204"/>
              <a:ea typeface="游ゴシック" panose="020B0400000000000000" pitchFamily="50" charset="-128"/>
              <a:cs typeface="+mn-cs"/>
            </a:endParaRPr>
          </a:p>
        </p:txBody>
      </p:sp>
    </p:spTree>
    <p:extLst>
      <p:ext uri="{BB962C8B-B14F-4D97-AF65-F5344CB8AC3E}">
        <p14:creationId xmlns:p14="http://schemas.microsoft.com/office/powerpoint/2010/main" val="177728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67F9B-5A61-EBFA-A89E-57CF42CD6669}"/>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66FCF738-BD1A-AD32-2460-55D187C07BFB}"/>
              </a:ext>
            </a:extLst>
          </p:cNvPr>
          <p:cNvSpPr/>
          <p:nvPr/>
        </p:nvSpPr>
        <p:spPr>
          <a:xfrm>
            <a:off x="1832303" y="4273335"/>
            <a:ext cx="8527393" cy="19277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21BF13A-568E-C95B-F38D-4BE8F4415B95}"/>
              </a:ext>
            </a:extLst>
          </p:cNvPr>
          <p:cNvSpPr>
            <a:spLocks noGrp="1"/>
          </p:cNvSpPr>
          <p:nvPr>
            <p:ph type="title"/>
          </p:nvPr>
        </p:nvSpPr>
        <p:spPr>
          <a:xfrm>
            <a:off x="1339869" y="250409"/>
            <a:ext cx="9674971" cy="1228299"/>
          </a:xfrm>
        </p:spPr>
        <p:txBody>
          <a:bodyPr>
            <a:normAutofit/>
          </a:bodyPr>
          <a:lstStyle/>
          <a:p>
            <a:r>
              <a:rPr lang="ja-JP" altLang="en-US" dirty="0">
                <a:latin typeface="メイリオ" panose="020B0604030504040204" pitchFamily="50" charset="-128"/>
                <a:ea typeface="メイリオ" panose="020B0604030504040204" pitchFamily="50" charset="-128"/>
              </a:rPr>
              <a:t>「</a:t>
            </a:r>
            <a:r>
              <a:rPr kumimoji="1" lang="ja-JP" altLang="en-US" sz="2800" dirty="0">
                <a:latin typeface="メイリオ" panose="020B0604030504040204" pitchFamily="50" charset="-128"/>
                <a:ea typeface="メイリオ" panose="020B0604030504040204" pitchFamily="50" charset="-128"/>
              </a:rPr>
              <a:t>音楽の隠れ家」</a:t>
            </a:r>
            <a:r>
              <a:rPr lang="ja-JP" altLang="en-US" dirty="0">
                <a:latin typeface="メイリオ" panose="020B0604030504040204" pitchFamily="50" charset="-128"/>
                <a:ea typeface="メイリオ" panose="020B0604030504040204" pitchFamily="50" charset="-128"/>
              </a:rPr>
              <a:t>の特徴は</a:t>
            </a:r>
            <a:r>
              <a:rPr kumimoji="1" lang="ja-JP" altLang="en-US" sz="2800" b="1" dirty="0">
                <a:solidFill>
                  <a:srgbClr val="FF0000"/>
                </a:solidFill>
                <a:latin typeface="メイリオ" panose="020B0604030504040204" pitchFamily="50" charset="-128"/>
                <a:ea typeface="メイリオ" panose="020B0604030504040204" pitchFamily="50" charset="-128"/>
              </a:rPr>
              <a:t>独自性を持った検索システム</a:t>
            </a:r>
            <a:endParaRPr kumimoji="1" lang="ja-JP" altLang="en-US" b="1" dirty="0">
              <a:solidFill>
                <a:srgbClr val="FF0000"/>
              </a:solidFill>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31394297-EB6A-2F3C-23F2-8B3490BA9F43}"/>
              </a:ext>
            </a:extLst>
          </p:cNvPr>
          <p:cNvSpPr>
            <a:spLocks noGrp="1"/>
          </p:cNvSpPr>
          <p:nvPr>
            <p:ph type="sldNum" sz="quarter" idx="12"/>
          </p:nvPr>
        </p:nvSpPr>
        <p:spPr/>
        <p:txBody>
          <a:bodyPr/>
          <a:lstStyle/>
          <a:p>
            <a:fld id="{89C7EBDD-4667-45BA-9CA7-CF6F054EBD43}" type="slidenum">
              <a:rPr lang="ja-JP" altLang="en-US" smtClean="0"/>
              <a:pPr/>
              <a:t>7</a:t>
            </a:fld>
            <a:endParaRPr lang="ja-JP" altLang="en-US" dirty="0"/>
          </a:p>
        </p:txBody>
      </p:sp>
      <p:graphicFrame>
        <p:nvGraphicFramePr>
          <p:cNvPr id="3" name="表 2">
            <a:extLst>
              <a:ext uri="{FF2B5EF4-FFF2-40B4-BE49-F238E27FC236}">
                <a16:creationId xmlns:a16="http://schemas.microsoft.com/office/drawing/2014/main" id="{565C6261-FAC0-B864-F00F-3F0ED24C20AC}"/>
              </a:ext>
            </a:extLst>
          </p:cNvPr>
          <p:cNvGraphicFramePr>
            <a:graphicFrameLocks noGrp="1"/>
          </p:cNvGraphicFramePr>
          <p:nvPr/>
        </p:nvGraphicFramePr>
        <p:xfrm>
          <a:off x="1832303" y="1560492"/>
          <a:ext cx="8527393" cy="2631059"/>
        </p:xfrm>
        <a:graphic>
          <a:graphicData uri="http://schemas.openxmlformats.org/drawingml/2006/table">
            <a:tbl>
              <a:tblPr firstRow="1" bandRow="1">
                <a:tableStyleId>{5C22544A-7EE6-4342-B048-85BDC9FD1C3A}</a:tableStyleId>
              </a:tblPr>
              <a:tblGrid>
                <a:gridCol w="1916386">
                  <a:extLst>
                    <a:ext uri="{9D8B030D-6E8A-4147-A177-3AD203B41FA5}">
                      <a16:colId xmlns:a16="http://schemas.microsoft.com/office/drawing/2014/main" val="1511321055"/>
                    </a:ext>
                  </a:extLst>
                </a:gridCol>
                <a:gridCol w="3111062">
                  <a:extLst>
                    <a:ext uri="{9D8B030D-6E8A-4147-A177-3AD203B41FA5}">
                      <a16:colId xmlns:a16="http://schemas.microsoft.com/office/drawing/2014/main" val="3157365740"/>
                    </a:ext>
                  </a:extLst>
                </a:gridCol>
                <a:gridCol w="3499945">
                  <a:extLst>
                    <a:ext uri="{9D8B030D-6E8A-4147-A177-3AD203B41FA5}">
                      <a16:colId xmlns:a16="http://schemas.microsoft.com/office/drawing/2014/main" val="737932772"/>
                    </a:ext>
                  </a:extLst>
                </a:gridCol>
              </a:tblGrid>
              <a:tr h="659374">
                <a:tc>
                  <a:txBody>
                    <a:bodyPr/>
                    <a:lstStyle/>
                    <a:p>
                      <a:endParaRPr kumimoji="1" lang="ja-JP" altLang="en-US" sz="1600" dirty="0"/>
                    </a:p>
                  </a:txBody>
                  <a:tcPr>
                    <a:solidFill>
                      <a:schemeClr val="tx2">
                        <a:lumMod val="10000"/>
                        <a:lumOff val="9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音楽の隠れ家</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既存の</a:t>
                      </a:r>
                      <a:endParaRPr kumimoji="1" lang="en-US" altLang="ja-JP" sz="2000" dirty="0">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latin typeface="メイリオ" panose="020B0604030504040204" pitchFamily="50" charset="-128"/>
                          <a:ea typeface="メイリオ" panose="020B0604030504040204" pitchFamily="50" charset="-128"/>
                        </a:rPr>
                        <a:t>音楽サブスク</a:t>
                      </a:r>
                      <a:endParaRPr kumimoji="1" lang="ja-JP" altLang="en-US" sz="2000" dirty="0"/>
                    </a:p>
                  </a:txBody>
                  <a:tcPr anchor="ctr"/>
                </a:tc>
                <a:extLst>
                  <a:ext uri="{0D108BD9-81ED-4DB2-BD59-A6C34878D82A}">
                    <a16:rowId xmlns:a16="http://schemas.microsoft.com/office/drawing/2014/main" val="1235240660"/>
                  </a:ext>
                </a:extLst>
              </a:tr>
              <a:tr h="86601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検索項目</a:t>
                      </a:r>
                      <a:endParaRPr kumimoji="1" lang="en-US" altLang="ja-JP" sz="18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ja-JP" altLang="en-US" sz="2000" b="1" u="sng" dirty="0">
                          <a:latin typeface="メイリオ" panose="020B0604030504040204" pitchFamily="50" charset="-128"/>
                          <a:ea typeface="メイリオ" panose="020B0604030504040204" pitchFamily="50" charset="-128"/>
                        </a:rPr>
                        <a:t>言葉の重要度</a:t>
                      </a:r>
                      <a:endParaRPr kumimoji="1" lang="en-US" altLang="ja-JP" sz="2000" b="1" u="sng"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アーティスト</a:t>
                      </a:r>
                      <a:endParaRPr lang="en-US" altLang="ja-JP" sz="2000" b="1" dirty="0"/>
                    </a:p>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曲名</a:t>
                      </a:r>
                      <a:endParaRPr lang="en-US" altLang="ja-JP" sz="2000" b="1" dirty="0"/>
                    </a:p>
                  </a:txBody>
                  <a:tcPr/>
                </a:tc>
                <a:extLst>
                  <a:ext uri="{0D108BD9-81ED-4DB2-BD59-A6C34878D82A}">
                    <a16:rowId xmlns:a16="http://schemas.microsoft.com/office/drawing/2014/main" val="1677216081"/>
                  </a:ext>
                </a:extLst>
              </a:tr>
              <a:tr h="866011">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800" dirty="0">
                          <a:latin typeface="メイリオ" panose="020B0604030504040204" pitchFamily="50" charset="-128"/>
                          <a:ea typeface="メイリオ" panose="020B0604030504040204" pitchFamily="50" charset="-128"/>
                        </a:rPr>
                        <a:t>レコメンド機能</a:t>
                      </a:r>
                      <a:endParaRPr kumimoji="1" lang="en-US" altLang="ja-JP" sz="1800" dirty="0">
                        <a:latin typeface="メイリオ" panose="020B0604030504040204" pitchFamily="50" charset="-128"/>
                        <a:ea typeface="メイリオ" panose="020B0604030504040204" pitchFamily="50" charset="-128"/>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u="sng" dirty="0">
                          <a:latin typeface="メイリオ" panose="020B0604030504040204" pitchFamily="50" charset="-128"/>
                          <a:ea typeface="メイリオ" panose="020B0604030504040204" pitchFamily="50" charset="-128"/>
                        </a:rPr>
                        <a:t>歌詞の類似性</a:t>
                      </a:r>
                      <a:endParaRPr lang="en-US" altLang="ja-JP" sz="2000" b="1" u="sng" dirty="0">
                        <a:latin typeface="メイリオ" panose="020B0604030504040204" pitchFamily="50" charset="-128"/>
                        <a:ea typeface="メイリオ" panose="020B0604030504040204" pitchFamily="50" charset="-128"/>
                      </a:endParaRPr>
                    </a:p>
                    <a:p>
                      <a:pPr algn="ctr">
                        <a:lnSpc>
                          <a:spcPct val="150000"/>
                        </a:lnSpc>
                      </a:pPr>
                      <a:r>
                        <a:rPr kumimoji="1" lang="ja-JP" altLang="en-US" sz="2000" b="1" u="sng" dirty="0">
                          <a:latin typeface="メイリオ" panose="020B0604030504040204" pitchFamily="50" charset="-128"/>
                          <a:ea typeface="メイリオ" panose="020B0604030504040204" pitchFamily="50" charset="-128"/>
                        </a:rPr>
                        <a:t>曲調＋歌詞感情</a:t>
                      </a:r>
                      <a:endParaRPr kumimoji="1" lang="ja-JP" altLang="en-US" sz="2000" b="1" u="sng" dirty="0"/>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ja-JP" altLang="en-US" sz="2000" b="1" dirty="0"/>
                        <a:t>曲調</a:t>
                      </a:r>
                      <a:endParaRPr lang="en-US" altLang="ja-JP" sz="2000" b="1" dirty="0"/>
                    </a:p>
                  </a:txBody>
                  <a:tcPr/>
                </a:tc>
                <a:extLst>
                  <a:ext uri="{0D108BD9-81ED-4DB2-BD59-A6C34878D82A}">
                    <a16:rowId xmlns:a16="http://schemas.microsoft.com/office/drawing/2014/main" val="347716814"/>
                  </a:ext>
                </a:extLst>
              </a:tr>
            </a:tbl>
          </a:graphicData>
        </a:graphic>
      </p:graphicFrame>
      <p:sp>
        <p:nvSpPr>
          <p:cNvPr id="8" name="テキスト ボックス 7">
            <a:extLst>
              <a:ext uri="{FF2B5EF4-FFF2-40B4-BE49-F238E27FC236}">
                <a16:creationId xmlns:a16="http://schemas.microsoft.com/office/drawing/2014/main" id="{9133A446-69F5-A4A1-4662-BDACB401D1D5}"/>
              </a:ext>
            </a:extLst>
          </p:cNvPr>
          <p:cNvSpPr txBox="1"/>
          <p:nvPr/>
        </p:nvSpPr>
        <p:spPr>
          <a:xfrm>
            <a:off x="1832303" y="4299267"/>
            <a:ext cx="8527393" cy="1900520"/>
          </a:xfrm>
          <a:prstGeom prst="rect">
            <a:avLst/>
          </a:prstGeom>
          <a:noFill/>
        </p:spPr>
        <p:txBody>
          <a:bodyPr wrap="square" rtlCol="0">
            <a:spAutoFit/>
          </a:bodyPr>
          <a:lstStyle/>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・新たな音楽の発見</a:t>
            </a:r>
            <a:endParaRPr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kumimoji="1" lang="ja-JP" altLang="en-US" sz="2000" dirty="0">
                <a:solidFill>
                  <a:schemeClr val="bg1"/>
                </a:solidFill>
                <a:latin typeface="メイリオ" panose="020B0604030504040204" pitchFamily="50" charset="-128"/>
                <a:ea typeface="メイリオ" panose="020B0604030504040204" pitchFamily="50" charset="-128"/>
              </a:rPr>
              <a:t>・言葉によって曲のテーマが明確化によりプレイリスト作成が簡易的に</a:t>
            </a:r>
            <a:endParaRPr kumimoji="1"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・より精度の高いレコメンドが実現</a:t>
            </a:r>
            <a:endParaRPr lang="en-US" altLang="ja-JP" sz="2000" dirty="0">
              <a:solidFill>
                <a:schemeClr val="bg1"/>
              </a:solidFill>
              <a:latin typeface="メイリオ" panose="020B0604030504040204" pitchFamily="50" charset="-128"/>
              <a:ea typeface="メイリオ" panose="020B0604030504040204" pitchFamily="50" charset="-128"/>
            </a:endParaRPr>
          </a:p>
          <a:p>
            <a:pPr>
              <a:lnSpc>
                <a:spcPct val="150000"/>
              </a:lnSpc>
            </a:pPr>
            <a:r>
              <a:rPr lang="ja-JP" altLang="en-US" sz="2000" dirty="0">
                <a:solidFill>
                  <a:schemeClr val="bg1"/>
                </a:solidFill>
                <a:latin typeface="メイリオ" panose="020B0604030504040204" pitchFamily="50" charset="-128"/>
                <a:ea typeface="メイリオ" panose="020B0604030504040204" pitchFamily="50" charset="-128"/>
              </a:rPr>
              <a:t>・マーケティング戦略の立案　</a:t>
            </a:r>
            <a:endParaRPr kumimoji="1" lang="ja-JP" altLang="en-US" sz="2000" dirty="0">
              <a:solidFill>
                <a:schemeClr val="bg1"/>
              </a:solidFill>
            </a:endParaRPr>
          </a:p>
        </p:txBody>
      </p:sp>
    </p:spTree>
    <p:extLst>
      <p:ext uri="{BB962C8B-B14F-4D97-AF65-F5344CB8AC3E}">
        <p14:creationId xmlns:p14="http://schemas.microsoft.com/office/powerpoint/2010/main" val="2603057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715871-F663-E7DB-21DA-A6AECD2BE30F}"/>
              </a:ext>
            </a:extLst>
          </p:cNvPr>
          <p:cNvSpPr>
            <a:spLocks noGrp="1"/>
          </p:cNvSpPr>
          <p:nvPr>
            <p:ph type="title"/>
          </p:nvPr>
        </p:nvSpPr>
        <p:spPr/>
        <p:txBody>
          <a:bodyPr/>
          <a:lstStyle/>
          <a:p>
            <a:r>
              <a:rPr kumimoji="1" lang="en-US" altLang="ja-JP" dirty="0">
                <a:latin typeface="メイリオ" panose="020B0604030504040204" pitchFamily="50" charset="-128"/>
                <a:ea typeface="メイリオ" panose="020B0604030504040204" pitchFamily="50" charset="-128"/>
              </a:rPr>
              <a:t>3. </a:t>
            </a:r>
            <a:r>
              <a:rPr kumimoji="1" lang="ja-JP" altLang="en-US" dirty="0">
                <a:latin typeface="メイリオ" panose="020B0604030504040204" pitchFamily="50" charset="-128"/>
                <a:ea typeface="メイリオ" panose="020B0604030504040204" pitchFamily="50" charset="-128"/>
              </a:rPr>
              <a:t>使用言語、環境、作成期間</a:t>
            </a:r>
            <a:endParaRPr kumimoji="1" lang="ja-JP" altLang="en-US" dirty="0"/>
          </a:p>
        </p:txBody>
      </p:sp>
      <p:graphicFrame>
        <p:nvGraphicFramePr>
          <p:cNvPr id="5" name="表 4">
            <a:extLst>
              <a:ext uri="{FF2B5EF4-FFF2-40B4-BE49-F238E27FC236}">
                <a16:creationId xmlns:a16="http://schemas.microsoft.com/office/drawing/2014/main" id="{D624A077-6D46-B181-4AB8-EF2D8927028A}"/>
              </a:ext>
            </a:extLst>
          </p:cNvPr>
          <p:cNvGraphicFramePr>
            <a:graphicFrameLocks noGrp="1"/>
          </p:cNvGraphicFramePr>
          <p:nvPr>
            <p:extLst>
              <p:ext uri="{D42A27DB-BD31-4B8C-83A1-F6EECF244321}">
                <p14:modId xmlns:p14="http://schemas.microsoft.com/office/powerpoint/2010/main" val="3898448412"/>
              </p:ext>
            </p:extLst>
          </p:nvPr>
        </p:nvGraphicFramePr>
        <p:xfrm>
          <a:off x="780162" y="1913784"/>
          <a:ext cx="10631675" cy="4442566"/>
        </p:xfrm>
        <a:graphic>
          <a:graphicData uri="http://schemas.openxmlformats.org/drawingml/2006/table">
            <a:tbl>
              <a:tblPr firstRow="1" bandRow="1">
                <a:tableStyleId>{5C22544A-7EE6-4342-B048-85BDC9FD1C3A}</a:tableStyleId>
              </a:tblPr>
              <a:tblGrid>
                <a:gridCol w="3476919">
                  <a:extLst>
                    <a:ext uri="{9D8B030D-6E8A-4147-A177-3AD203B41FA5}">
                      <a16:colId xmlns:a16="http://schemas.microsoft.com/office/drawing/2014/main" val="2549757751"/>
                    </a:ext>
                  </a:extLst>
                </a:gridCol>
                <a:gridCol w="3476919">
                  <a:extLst>
                    <a:ext uri="{9D8B030D-6E8A-4147-A177-3AD203B41FA5}">
                      <a16:colId xmlns:a16="http://schemas.microsoft.com/office/drawing/2014/main" val="3942541417"/>
                    </a:ext>
                  </a:extLst>
                </a:gridCol>
                <a:gridCol w="3677837">
                  <a:extLst>
                    <a:ext uri="{9D8B030D-6E8A-4147-A177-3AD203B41FA5}">
                      <a16:colId xmlns:a16="http://schemas.microsoft.com/office/drawing/2014/main" val="1452425275"/>
                    </a:ext>
                  </a:extLst>
                </a:gridCol>
              </a:tblGrid>
              <a:tr h="734260">
                <a:tc>
                  <a:txBody>
                    <a:bodyPr/>
                    <a:lstStyle/>
                    <a:p>
                      <a:pPr lvl="0"/>
                      <a:r>
                        <a:rPr lang="ja-JP" altLang="ja-JP" sz="2400" dirty="0">
                          <a:latin typeface="メイリオ" panose="020B0604030504040204" pitchFamily="50" charset="-128"/>
                          <a:ea typeface="メイリオ" panose="020B0604030504040204" pitchFamily="50" charset="-128"/>
                        </a:rPr>
                        <a:t>言語、ライブラリ</a:t>
                      </a:r>
                      <a:endParaRPr lang="en-US" altLang="ja-JP" sz="2400" dirty="0">
                        <a:latin typeface="メイリオ" panose="020B0604030504040204" pitchFamily="50" charset="-128"/>
                        <a:ea typeface="メイリオ" panose="020B0604030504040204" pitchFamily="50" charset="-128"/>
                      </a:endParaRPr>
                    </a:p>
                  </a:txBody>
                  <a:tcPr anchor="ctr"/>
                </a:tc>
                <a:tc>
                  <a:txBody>
                    <a:bodyPr/>
                    <a:lstStyle/>
                    <a:p>
                      <a:pPr lvl="0"/>
                      <a:r>
                        <a:rPr lang="ja-JP" altLang="ja-JP" sz="2400" dirty="0">
                          <a:latin typeface="メイリオ" panose="020B0604030504040204" pitchFamily="50" charset="-128"/>
                          <a:ea typeface="メイリオ" panose="020B0604030504040204" pitchFamily="50" charset="-128"/>
                        </a:rPr>
                        <a:t>開発環境</a:t>
                      </a:r>
                      <a:endParaRPr lang="en-US" altLang="ja-JP" sz="2400" dirty="0">
                        <a:latin typeface="メイリオ" panose="020B0604030504040204" pitchFamily="50" charset="-128"/>
                        <a:ea typeface="メイリオ" panose="020B0604030504040204" pitchFamily="50" charset="-128"/>
                      </a:endParaRPr>
                    </a:p>
                  </a:txBody>
                  <a:tcPr anchor="ctr"/>
                </a:tc>
                <a:tc>
                  <a:txBody>
                    <a:bodyPr/>
                    <a:lstStyle/>
                    <a:p>
                      <a:pPr lvl="0"/>
                      <a:r>
                        <a:rPr kumimoji="1" lang="ja-JP" altLang="ja-JP" sz="2400" dirty="0">
                          <a:latin typeface="メイリオ" panose="020B0604030504040204" pitchFamily="50" charset="-128"/>
                          <a:ea typeface="メイリオ" panose="020B0604030504040204" pitchFamily="50" charset="-128"/>
                        </a:rPr>
                        <a:t>作成期間</a:t>
                      </a:r>
                      <a:endParaRPr lang="en-US" altLang="ja-JP" sz="2400" dirty="0">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341477852"/>
                  </a:ext>
                </a:extLst>
              </a:tr>
              <a:tr h="3708306">
                <a:tc>
                  <a:txBody>
                    <a:bodyPr/>
                    <a:lstStyle/>
                    <a:p>
                      <a:pPr lvl="0">
                        <a:buNone/>
                      </a:pPr>
                      <a:endParaRPr kumimoji="1" lang="en-US" altLang="ja-JP" sz="2400" dirty="0">
                        <a:latin typeface="メイリオ" panose="020B0604030504040204" pitchFamily="50" charset="-128"/>
                        <a:ea typeface="メイリオ" panose="020B0604030504040204" pitchFamily="50" charset="-128"/>
                      </a:endParaRPr>
                    </a:p>
                    <a:p>
                      <a:pPr lvl="0">
                        <a:buNone/>
                      </a:pPr>
                      <a:r>
                        <a:rPr kumimoji="1" lang="en-US" altLang="ja-JP" sz="2400" dirty="0">
                          <a:latin typeface="メイリオ" panose="020B0604030504040204" pitchFamily="50" charset="-128"/>
                          <a:ea typeface="メイリオ" panose="020B0604030504040204" pitchFamily="50" charset="-128"/>
                        </a:rPr>
                        <a:t>Python</a:t>
                      </a:r>
                    </a:p>
                    <a:p>
                      <a:pPr lvl="0">
                        <a:buNone/>
                      </a:pPr>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機械学習：</a:t>
                      </a:r>
                      <a:r>
                        <a:rPr kumimoji="1" lang="en-US" altLang="ja-JP" sz="2400" dirty="0" err="1">
                          <a:latin typeface="メイリオ" panose="020B0604030504040204" pitchFamily="50" charset="-128"/>
                          <a:ea typeface="メイリオ" panose="020B0604030504040204" pitchFamily="50" charset="-128"/>
                        </a:rPr>
                        <a:t>Pytorch</a:t>
                      </a:r>
                      <a:endParaRPr kumimoji="1" lang="en-US" altLang="ja-JP" sz="2400" dirty="0">
                        <a:latin typeface="メイリオ" panose="020B0604030504040204" pitchFamily="50" charset="-128"/>
                        <a:ea typeface="メイリオ" panose="020B0604030504040204" pitchFamily="50" charset="-128"/>
                      </a:endParaRPr>
                    </a:p>
                    <a:p>
                      <a:pPr lvl="0">
                        <a:buNone/>
                      </a:pPr>
                      <a:r>
                        <a:rPr lang="ja-JP" altLang="en-US" sz="2400" dirty="0">
                          <a:latin typeface="メイリオ" panose="020B0604030504040204" pitchFamily="50" charset="-128"/>
                          <a:ea typeface="メイリオ" panose="020B0604030504040204" pitchFamily="50" charset="-128"/>
                        </a:rPr>
                        <a:t>・</a:t>
                      </a:r>
                      <a:r>
                        <a:rPr lang="en-US" altLang="ja-JP" sz="2400" dirty="0">
                          <a:latin typeface="メイリオ" panose="020B0604030504040204" pitchFamily="50" charset="-128"/>
                          <a:ea typeface="メイリオ" panose="020B0604030504040204" pitchFamily="50" charset="-128"/>
                        </a:rPr>
                        <a:t>Web</a:t>
                      </a:r>
                      <a:r>
                        <a:rPr lang="ja-JP" altLang="ja-JP" sz="2400" dirty="0">
                          <a:latin typeface="メイリオ" panose="020B0604030504040204" pitchFamily="50" charset="-128"/>
                          <a:ea typeface="メイリオ" panose="020B0604030504040204" pitchFamily="50" charset="-128"/>
                        </a:rPr>
                        <a:t>アプリ：</a:t>
                      </a:r>
                      <a:r>
                        <a:rPr kumimoji="1" lang="en-US" altLang="ja-JP" sz="2400" dirty="0">
                          <a:latin typeface="メイリオ" panose="020B0604030504040204" pitchFamily="50" charset="-128"/>
                          <a:ea typeface="メイリオ" panose="020B0604030504040204" pitchFamily="50" charset="-128"/>
                        </a:rPr>
                        <a:t>Flask</a:t>
                      </a:r>
                    </a:p>
                    <a:p>
                      <a:pPr lvl="0">
                        <a:buNone/>
                      </a:pPr>
                      <a:endParaRPr lang="en-US" altLang="ja-JP" sz="2400" dirty="0">
                        <a:latin typeface="メイリオ" panose="020B0604030504040204" pitchFamily="50" charset="-128"/>
                        <a:ea typeface="メイリオ" panose="020B0604030504040204" pitchFamily="50" charset="-128"/>
                      </a:endParaRPr>
                    </a:p>
                    <a:p>
                      <a:pPr lvl="0">
                        <a:buNone/>
                      </a:pPr>
                      <a:r>
                        <a:rPr lang="en-US" altLang="ja-JP" sz="2400" dirty="0">
                          <a:latin typeface="メイリオ" panose="020B0604030504040204" pitchFamily="50" charset="-128"/>
                          <a:ea typeface="メイリオ" panose="020B0604030504040204" pitchFamily="50" charset="-128"/>
                        </a:rPr>
                        <a:t>HTML, CSS</a:t>
                      </a:r>
                      <a:r>
                        <a:rPr lang="ja-JP" altLang="en-US" sz="2400" dirty="0">
                          <a:latin typeface="メイリオ" panose="020B0604030504040204" pitchFamily="50" charset="-128"/>
                          <a:ea typeface="メイリオ" panose="020B0604030504040204" pitchFamily="50" charset="-128"/>
                        </a:rPr>
                        <a:t>，</a:t>
                      </a:r>
                      <a:r>
                        <a:rPr kumimoji="1" lang="en-US" altLang="ja-JP" sz="2400" dirty="0" err="1">
                          <a:latin typeface="メイリオ" panose="020B0604030504040204" pitchFamily="50" charset="-128"/>
                          <a:ea typeface="メイリオ" panose="020B0604030504040204" pitchFamily="50" charset="-128"/>
                        </a:rPr>
                        <a:t>Javascript</a:t>
                      </a:r>
                      <a:r>
                        <a:rPr kumimoji="1" lang="en-US" altLang="ja-JP" sz="2400" dirty="0">
                          <a:latin typeface="メイリオ" panose="020B0604030504040204" pitchFamily="50" charset="-128"/>
                          <a:ea typeface="メイリオ" panose="020B0604030504040204" pitchFamily="50" charset="-128"/>
                        </a:rPr>
                        <a:t>,</a:t>
                      </a:r>
                      <a:r>
                        <a:rPr kumimoji="1" lang="ja-JP" altLang="en-US" sz="2400" dirty="0">
                          <a:latin typeface="メイリオ" panose="020B0604030504040204" pitchFamily="50" charset="-128"/>
                          <a:ea typeface="メイリオ" panose="020B0604030504040204" pitchFamily="50" charset="-128"/>
                        </a:rPr>
                        <a:t>　</a:t>
                      </a:r>
                      <a:r>
                        <a:rPr kumimoji="1" lang="en-US" altLang="ja-JP" sz="2400" dirty="0">
                          <a:latin typeface="メイリオ" panose="020B0604030504040204" pitchFamily="50" charset="-128"/>
                          <a:ea typeface="メイリオ" panose="020B0604030504040204" pitchFamily="50" charset="-128"/>
                        </a:rPr>
                        <a:t>C</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p>
                  </a:txBody>
                  <a:tcPr>
                    <a:solidFill>
                      <a:srgbClr val="E7EAED"/>
                    </a:solidFill>
                  </a:tcPr>
                </a:tc>
                <a:tc>
                  <a:txBody>
                    <a:bodyPr/>
                    <a:lstStyle/>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dirty="0">
                          <a:latin typeface="メイリオ" panose="020B0604030504040204" pitchFamily="50" charset="-128"/>
                          <a:ea typeface="メイリオ" panose="020B0604030504040204" pitchFamily="50" charset="-128"/>
                        </a:rPr>
                        <a:t>Google </a:t>
                      </a:r>
                      <a:r>
                        <a:rPr lang="en-US" altLang="ja-JP" sz="2400" dirty="0" err="1">
                          <a:latin typeface="メイリオ" panose="020B0604030504040204" pitchFamily="50" charset="-128"/>
                          <a:ea typeface="メイリオ" panose="020B0604030504040204" pitchFamily="50" charset="-128"/>
                        </a:rPr>
                        <a:t>Colaboratory</a:t>
                      </a:r>
                      <a:endParaRPr lang="en-US" altLang="ja-JP" sz="2400" dirty="0">
                        <a:latin typeface="メイリオ" panose="020B0604030504040204" pitchFamily="50" charset="-128"/>
                        <a:ea typeface="メイリオ" panose="020B0604030504040204" pitchFamily="50" charset="-128"/>
                      </a:endParaRPr>
                    </a:p>
                    <a:p>
                      <a:pPr lvl="0"/>
                      <a:r>
                        <a:rPr lang="ja-JP" altLang="ja-JP" sz="2400" dirty="0">
                          <a:latin typeface="メイリオ" panose="020B0604030504040204" pitchFamily="50" charset="-128"/>
                          <a:ea typeface="メイリオ" panose="020B0604030504040204" pitchFamily="50" charset="-128"/>
                        </a:rPr>
                        <a:t>（機械学習部分）</a:t>
                      </a:r>
                      <a:endParaRPr lang="en-US" altLang="ja-JP" sz="2400" dirty="0">
                        <a:latin typeface="メイリオ" panose="020B0604030504040204" pitchFamily="50" charset="-128"/>
                        <a:ea typeface="メイリオ" panose="020B0604030504040204" pitchFamily="50" charset="-128"/>
                      </a:endParaRPr>
                    </a:p>
                    <a:p>
                      <a:pPr lvl="0"/>
                      <a:endParaRPr lang="en-US" altLang="ja-JP" sz="2400" dirty="0">
                        <a:latin typeface="メイリオ" panose="020B0604030504040204" pitchFamily="50" charset="-128"/>
                        <a:ea typeface="メイリオ" panose="020B0604030504040204" pitchFamily="50" charset="-128"/>
                      </a:endParaRPr>
                    </a:p>
                    <a:p>
                      <a:pPr lvl="0"/>
                      <a:r>
                        <a:rPr lang="en-US" altLang="ja-JP" sz="2400" dirty="0" err="1">
                          <a:latin typeface="メイリオ" panose="020B0604030504040204" pitchFamily="50" charset="-128"/>
                          <a:ea typeface="メイリオ" panose="020B0604030504040204" pitchFamily="50" charset="-128"/>
                        </a:rPr>
                        <a:t>VSCode</a:t>
                      </a:r>
                      <a:r>
                        <a:rPr lang="ja-JP" altLang="ja-JP" sz="2400" dirty="0">
                          <a:latin typeface="メイリオ" panose="020B0604030504040204" pitchFamily="50" charset="-128"/>
                          <a:ea typeface="メイリオ" panose="020B0604030504040204" pitchFamily="50" charset="-128"/>
                        </a:rPr>
                        <a:t>（</a:t>
                      </a:r>
                      <a:r>
                        <a:rPr lang="ja-JP" altLang="en-US" sz="2400" dirty="0">
                          <a:latin typeface="メイリオ" panose="020B0604030504040204" pitchFamily="50" charset="-128"/>
                          <a:ea typeface="メイリオ" panose="020B0604030504040204" pitchFamily="50" charset="-128"/>
                        </a:rPr>
                        <a:t>アプリ部分）</a:t>
                      </a:r>
                      <a:endParaRPr lang="en-US" altLang="ja-JP" sz="2400" dirty="0">
                        <a:latin typeface="メイリオ" panose="020B0604030504040204" pitchFamily="50" charset="-128"/>
                        <a:ea typeface="メイリオ" panose="020B0604030504040204" pitchFamily="50" charset="-128"/>
                      </a:endParaRPr>
                    </a:p>
                    <a:p>
                      <a:endParaRPr kumimoji="1" lang="ja-JP" altLang="en-US" sz="2400" dirty="0"/>
                    </a:p>
                  </a:txBody>
                  <a:tcPr>
                    <a:solidFill>
                      <a:srgbClr val="E7EAED"/>
                    </a:solidFill>
                  </a:tcPr>
                </a:tc>
                <a:tc>
                  <a:txBody>
                    <a:bodyPr/>
                    <a:lstStyle/>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６</a:t>
                      </a:r>
                      <a:r>
                        <a:rPr kumimoji="1" lang="ja-JP" altLang="ja-JP" sz="2400" dirty="0">
                          <a:latin typeface="メイリオ" panose="020B0604030504040204" pitchFamily="50" charset="-128"/>
                          <a:ea typeface="メイリオ" panose="020B0604030504040204" pitchFamily="50" charset="-128"/>
                        </a:rPr>
                        <a:t>ヶ月</a:t>
                      </a:r>
                      <a:endParaRPr kumimoji="1" lang="en-US" altLang="ja-JP" sz="2400" dirty="0">
                        <a:latin typeface="メイリオ" panose="020B0604030504040204" pitchFamily="50" charset="-128"/>
                        <a:ea typeface="メイリオ" panose="020B0604030504040204" pitchFamily="50" charset="-128"/>
                      </a:endParaRPr>
                    </a:p>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学習</a:t>
                      </a:r>
                      <a:r>
                        <a:rPr kumimoji="1" lang="ja-JP" altLang="en-US" sz="2400" dirty="0">
                          <a:latin typeface="メイリオ" panose="020B0604030504040204" pitchFamily="50" charset="-128"/>
                          <a:ea typeface="メイリオ" panose="020B0604030504040204" pitchFamily="50" charset="-128"/>
                        </a:rPr>
                        <a:t>２</a:t>
                      </a:r>
                      <a:r>
                        <a:rPr kumimoji="1" lang="ja-JP" altLang="ja-JP" sz="2400" dirty="0">
                          <a:latin typeface="メイリオ" panose="020B0604030504040204" pitchFamily="50" charset="-128"/>
                          <a:ea typeface="メイリオ" panose="020B0604030504040204" pitchFamily="50" charset="-128"/>
                        </a:rPr>
                        <a:t>ヶ月</a:t>
                      </a:r>
                      <a:endParaRPr kumimoji="1" lang="en-US" altLang="ja-JP" sz="2400" dirty="0">
                        <a:latin typeface="メイリオ" panose="020B0604030504040204" pitchFamily="50" charset="-128"/>
                        <a:ea typeface="メイリオ" panose="020B0604030504040204" pitchFamily="50" charset="-128"/>
                      </a:endParaRPr>
                    </a:p>
                    <a:p>
                      <a:pPr lvl="0"/>
                      <a:endParaRPr kumimoji="1" lang="en-US" altLang="ja-JP" sz="2400" dirty="0">
                        <a:latin typeface="メイリオ" panose="020B0604030504040204" pitchFamily="50" charset="-128"/>
                        <a:ea typeface="メイリオ" panose="020B0604030504040204" pitchFamily="50" charset="-128"/>
                      </a:endParaRPr>
                    </a:p>
                    <a:p>
                      <a:pPr lvl="0"/>
                      <a:r>
                        <a:rPr kumimoji="1" lang="ja-JP" altLang="en-US" sz="2400" dirty="0">
                          <a:latin typeface="メイリオ" panose="020B0604030504040204" pitchFamily="50" charset="-128"/>
                          <a:ea typeface="メイリオ" panose="020B0604030504040204" pitchFamily="50" charset="-128"/>
                        </a:rPr>
                        <a:t>・</a:t>
                      </a:r>
                      <a:r>
                        <a:rPr kumimoji="1" lang="ja-JP" altLang="ja-JP" sz="2400" dirty="0">
                          <a:latin typeface="メイリオ" panose="020B0604030504040204" pitchFamily="50" charset="-128"/>
                          <a:ea typeface="メイリオ" panose="020B0604030504040204" pitchFamily="50" charset="-128"/>
                        </a:rPr>
                        <a:t>作成＋スライド</a:t>
                      </a:r>
                      <a:r>
                        <a:rPr kumimoji="1" lang="ja-JP" altLang="en-US" sz="2400" dirty="0">
                          <a:latin typeface="メイリオ" panose="020B0604030504040204" pitchFamily="50" charset="-128"/>
                          <a:ea typeface="メイリオ" panose="020B0604030504040204" pitchFamily="50" charset="-128"/>
                        </a:rPr>
                        <a:t>４</a:t>
                      </a:r>
                      <a:r>
                        <a:rPr kumimoji="1" lang="ja-JP" altLang="ja-JP" sz="2400" dirty="0">
                          <a:latin typeface="メイリオ" panose="020B0604030504040204" pitchFamily="50" charset="-128"/>
                          <a:ea typeface="メイリオ" panose="020B0604030504040204" pitchFamily="50" charset="-128"/>
                        </a:rPr>
                        <a:t>ヶ月</a:t>
                      </a:r>
                      <a:endParaRPr kumimoji="1" lang="ja-JP" altLang="en-US" sz="2400" dirty="0">
                        <a:latin typeface="メイリオ" panose="020B0604030504040204" pitchFamily="50" charset="-128"/>
                        <a:ea typeface="メイリオ" panose="020B0604030504040204" pitchFamily="50" charset="-128"/>
                      </a:endParaRPr>
                    </a:p>
                  </a:txBody>
                  <a:tcPr>
                    <a:solidFill>
                      <a:srgbClr val="E7EAED"/>
                    </a:solidFill>
                  </a:tcPr>
                </a:tc>
                <a:extLst>
                  <a:ext uri="{0D108BD9-81ED-4DB2-BD59-A6C34878D82A}">
                    <a16:rowId xmlns:a16="http://schemas.microsoft.com/office/drawing/2014/main" val="1820973265"/>
                  </a:ext>
                </a:extLst>
              </a:tr>
            </a:tbl>
          </a:graphicData>
        </a:graphic>
      </p:graphicFrame>
      <p:sp>
        <p:nvSpPr>
          <p:cNvPr id="3" name="スライド番号プレースホルダー 2">
            <a:extLst>
              <a:ext uri="{FF2B5EF4-FFF2-40B4-BE49-F238E27FC236}">
                <a16:creationId xmlns:a16="http://schemas.microsoft.com/office/drawing/2014/main" id="{47AAC588-8B8A-9797-4FC2-88EF969D8800}"/>
              </a:ext>
            </a:extLst>
          </p:cNvPr>
          <p:cNvSpPr>
            <a:spLocks noGrp="1"/>
          </p:cNvSpPr>
          <p:nvPr>
            <p:ph type="sldNum" sz="quarter" idx="12"/>
          </p:nvPr>
        </p:nvSpPr>
        <p:spPr/>
        <p:txBody>
          <a:bodyPr/>
          <a:lstStyle/>
          <a:p>
            <a:fld id="{89C7EBDD-4667-45BA-9CA7-CF6F054EBD43}" type="slidenum">
              <a:rPr lang="ja-JP" altLang="en-US" smtClean="0"/>
              <a:pPr/>
              <a:t>8</a:t>
            </a:fld>
            <a:endParaRPr lang="ja-JP" altLang="en-US" dirty="0"/>
          </a:p>
        </p:txBody>
      </p:sp>
    </p:spTree>
    <p:extLst>
      <p:ext uri="{BB962C8B-B14F-4D97-AF65-F5344CB8AC3E}">
        <p14:creationId xmlns:p14="http://schemas.microsoft.com/office/powerpoint/2010/main" val="293988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A9C3B-E0AA-84BD-7B61-EABD433646D0}"/>
            </a:ext>
          </a:extLst>
        </p:cNvPr>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2269F9B-F926-D13A-FE64-67108D5D2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EA74474-3BEC-88A1-B82B-BFF282DEF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01F61998-8548-8C20-DA38-15A59737CA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E772C37-B17A-F9B6-6843-0A53CA0BC327}"/>
              </a:ext>
            </a:extLst>
          </p:cNvPr>
          <p:cNvSpPr>
            <a:spLocks noGrp="1"/>
          </p:cNvSpPr>
          <p:nvPr>
            <p:ph type="title"/>
          </p:nvPr>
        </p:nvSpPr>
        <p:spPr>
          <a:xfrm>
            <a:off x="1092677" y="2617971"/>
            <a:ext cx="10003246" cy="1618489"/>
          </a:xfrm>
        </p:spPr>
        <p:txBody>
          <a:bodyPr anchor="ctr">
            <a:normAutofit/>
          </a:bodyPr>
          <a:lstStyle/>
          <a:p>
            <a:pPr algn="ctr"/>
            <a:r>
              <a:rPr kumimoji="1" lang="ja-JP" altLang="en-US" sz="5400" dirty="0">
                <a:latin typeface="メイリオ" panose="020B0604030504040204" pitchFamily="50" charset="-128"/>
                <a:ea typeface="メイリオ" panose="020B0604030504040204" pitchFamily="50" charset="-128"/>
              </a:rPr>
              <a:t>機能詳細</a:t>
            </a:r>
          </a:p>
        </p:txBody>
      </p:sp>
      <p:sp>
        <p:nvSpPr>
          <p:cNvPr id="3" name="スライド番号プレースホルダー 2">
            <a:extLst>
              <a:ext uri="{FF2B5EF4-FFF2-40B4-BE49-F238E27FC236}">
                <a16:creationId xmlns:a16="http://schemas.microsoft.com/office/drawing/2014/main" id="{228A9EEC-DDD5-732B-6FAF-0EDDF407A3E0}"/>
              </a:ext>
            </a:extLst>
          </p:cNvPr>
          <p:cNvSpPr>
            <a:spLocks noGrp="1"/>
          </p:cNvSpPr>
          <p:nvPr>
            <p:ph type="sldNum" sz="quarter" idx="12"/>
          </p:nvPr>
        </p:nvSpPr>
        <p:spPr/>
        <p:txBody>
          <a:bodyPr/>
          <a:lstStyle/>
          <a:p>
            <a:fld id="{89C7EBDD-4667-45BA-9CA7-CF6F054EBD43}" type="slidenum">
              <a:rPr lang="ja-JP" altLang="en-US" smtClean="0"/>
              <a:pPr/>
              <a:t>9</a:t>
            </a:fld>
            <a:endParaRPr lang="ja-JP" altLang="en-US" dirty="0"/>
          </a:p>
        </p:txBody>
      </p:sp>
    </p:spTree>
    <p:extLst>
      <p:ext uri="{BB962C8B-B14F-4D97-AF65-F5344CB8AC3E}">
        <p14:creationId xmlns:p14="http://schemas.microsoft.com/office/powerpoint/2010/main" val="292839511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8609</TotalTime>
  <Words>3513</Words>
  <Application>Microsoft Office PowerPoint</Application>
  <PresentationFormat>ワイド画面</PresentationFormat>
  <Paragraphs>802</Paragraphs>
  <Slides>58</Slides>
  <Notes>45</Notes>
  <HiddenSlides>0</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58</vt:i4>
      </vt:variant>
    </vt:vector>
  </HeadingPairs>
  <TitlesOfParts>
    <vt:vector size="65" baseType="lpstr">
      <vt:lpstr>メイリオ</vt:lpstr>
      <vt:lpstr>游ゴシック</vt:lpstr>
      <vt:lpstr>游ゴシック Light</vt:lpstr>
      <vt:lpstr>游明朝</vt:lpstr>
      <vt:lpstr>Arial</vt:lpstr>
      <vt:lpstr>Wingdings</vt:lpstr>
      <vt:lpstr>Office テーマ</vt:lpstr>
      <vt:lpstr>自然言語処理技術 を使用した 楽曲検索システム 『音楽の隠れ家』</vt:lpstr>
      <vt:lpstr>目次</vt:lpstr>
      <vt:lpstr>概要</vt:lpstr>
      <vt:lpstr>1. 楽曲検索システム『音楽の隠れ家』 (1)</vt:lpstr>
      <vt:lpstr>1. 楽曲検索システム『音楽の隠れ家』 (2)</vt:lpstr>
      <vt:lpstr>1. 楽曲検索システム『音楽の隠れ家』 (3)</vt:lpstr>
      <vt:lpstr>「音楽の隠れ家」の特徴は独自性を持った検索システム</vt:lpstr>
      <vt:lpstr>3. 使用言語、環境、作成期間</vt:lpstr>
      <vt:lpstr>機能詳細</vt:lpstr>
      <vt:lpstr>4. TFIDFによる楽曲検索システム</vt:lpstr>
      <vt:lpstr>6. エルボー法による楽曲分類</vt:lpstr>
      <vt:lpstr>5. SimCSEモデルによる歌詞の類似度</vt:lpstr>
      <vt:lpstr>まとめ</vt:lpstr>
      <vt:lpstr>7. まとめ</vt:lpstr>
      <vt:lpstr>7.工夫した点</vt:lpstr>
      <vt:lpstr>7.苦労した点</vt:lpstr>
      <vt:lpstr>7. 今後の技術的施策（検索システム編）</vt:lpstr>
      <vt:lpstr>7. 今後の技術的施策（機械学習編）</vt:lpstr>
      <vt:lpstr>7.ビジネス活用</vt:lpstr>
      <vt:lpstr>PowerPoint プレゼンテーション</vt:lpstr>
      <vt:lpstr>PowerPoint プレゼンテーション</vt:lpstr>
      <vt:lpstr>画面推移図（詳しくは別ファイルのシステム構成図）</vt:lpstr>
      <vt:lpstr>用語</vt:lpstr>
      <vt:lpstr>目次</vt:lpstr>
      <vt:lpstr>検索機能：歌詞の形態素解析</vt:lpstr>
      <vt:lpstr>用語(検索機能)：共起関係とは</vt:lpstr>
      <vt:lpstr>検索機能：共起関係の記録</vt:lpstr>
      <vt:lpstr>用語(検索機能)： TFIDF値とは</vt:lpstr>
      <vt:lpstr>検索機能：画面推移図</vt:lpstr>
      <vt:lpstr>検索機能：キーワード拡張</vt:lpstr>
      <vt:lpstr>検索機能：検索</vt:lpstr>
      <vt:lpstr>検索機能：遷移図</vt:lpstr>
      <vt:lpstr>用語(類似度)</vt:lpstr>
      <vt:lpstr>用語(類似度)： SimCSEについて</vt:lpstr>
      <vt:lpstr>用語(類似度)：文埋め込みとは</vt:lpstr>
      <vt:lpstr>類似度：日本版SimCSEの作成</vt:lpstr>
      <vt:lpstr>類似度：日本版SimCSEの作成２</vt:lpstr>
      <vt:lpstr>Appendix(類似度)：FAISSとは</vt:lpstr>
      <vt:lpstr>類似度：歌詞の類似度</vt:lpstr>
      <vt:lpstr>類似度：遷移図</vt:lpstr>
      <vt:lpstr>楽曲分類：画面推移図</vt:lpstr>
      <vt:lpstr>楽曲分類：データ拡張１</vt:lpstr>
      <vt:lpstr>楽曲分類：データ拡張２</vt:lpstr>
      <vt:lpstr>楽曲分類：LLMによる学習１</vt:lpstr>
      <vt:lpstr>楽曲分類：LLMによる学習２（分類モデル、不採用）</vt:lpstr>
      <vt:lpstr>楽曲分類：LLMによる学習３（回帰モデル、採用）</vt:lpstr>
      <vt:lpstr>楽曲分類：クラスターの遷移図</vt:lpstr>
      <vt:lpstr>楽曲分類：楽曲分類の遷移図１</vt:lpstr>
      <vt:lpstr>楽曲分類：感情分析の一例</vt:lpstr>
      <vt:lpstr>LSTMでの予測：画面推移図</vt:lpstr>
      <vt:lpstr>LSTMでの予測： 聴きたい楽曲の順を予測</vt:lpstr>
      <vt:lpstr>Appendix：OpenALによる立体音響化</vt:lpstr>
      <vt:lpstr>Appendix： Whisperによる歌詞表示</vt:lpstr>
      <vt:lpstr>7. 今後の技術的施策（時系列レコメンド編）</vt:lpstr>
      <vt:lpstr>7. 今後の技術的施策（音声認識編）</vt:lpstr>
      <vt:lpstr>7.他の業界などでの活用</vt:lpstr>
      <vt:lpstr>著作権について</vt:lpstr>
      <vt:lpstr>使用した学習済みモデル、データセット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自然言語処理技術 を使用した 楽曲検索システム 『音楽の隠れ家』</dc:title>
  <dc:creator>玲於奈 神山</dc:creator>
  <cp:lastModifiedBy>玲於奈 神山</cp:lastModifiedBy>
  <cp:revision>36</cp:revision>
  <cp:lastPrinted>2025-01-10T01:25:57Z</cp:lastPrinted>
  <dcterms:created xsi:type="dcterms:W3CDTF">2024-07-17T01:20:12Z</dcterms:created>
  <dcterms:modified xsi:type="dcterms:W3CDTF">2025-05-21T01:44:06Z</dcterms:modified>
</cp:coreProperties>
</file>